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D206-74C3-4676-BB51-E11B35FEF558}" type="datetimeFigureOut">
              <a:rPr lang="en-CA" smtClean="0"/>
              <a:t>2018-04-11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B33-D220-4210-9035-2969272CE8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8219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D206-74C3-4676-BB51-E11B35FEF558}" type="datetimeFigureOut">
              <a:rPr lang="en-CA" smtClean="0"/>
              <a:t>2018-04-11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B33-D220-4210-9035-2969272CE8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0321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D206-74C3-4676-BB51-E11B35FEF558}" type="datetimeFigureOut">
              <a:rPr lang="en-CA" smtClean="0"/>
              <a:t>2018-04-11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B33-D220-4210-9035-2969272CE8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9034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D206-74C3-4676-BB51-E11B35FEF558}" type="datetimeFigureOut">
              <a:rPr lang="en-CA" smtClean="0"/>
              <a:t>2018-04-11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B33-D220-4210-9035-2969272CE8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5926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D206-74C3-4676-BB51-E11B35FEF558}" type="datetimeFigureOut">
              <a:rPr lang="en-CA" smtClean="0"/>
              <a:t>2018-04-11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B33-D220-4210-9035-2969272CE8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32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D206-74C3-4676-BB51-E11B35FEF558}" type="datetimeFigureOut">
              <a:rPr lang="en-CA" smtClean="0"/>
              <a:t>2018-04-11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B33-D220-4210-9035-2969272CE8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4215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D206-74C3-4676-BB51-E11B35FEF558}" type="datetimeFigureOut">
              <a:rPr lang="en-CA" smtClean="0"/>
              <a:t>2018-04-11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B33-D220-4210-9035-2969272CE8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598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D206-74C3-4676-BB51-E11B35FEF558}" type="datetimeFigureOut">
              <a:rPr lang="en-CA" smtClean="0"/>
              <a:t>2018-04-11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B33-D220-4210-9035-2969272CE8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3390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D206-74C3-4676-BB51-E11B35FEF558}" type="datetimeFigureOut">
              <a:rPr lang="en-CA" smtClean="0"/>
              <a:t>2018-04-11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B33-D220-4210-9035-2969272CE8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0572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D206-74C3-4676-BB51-E11B35FEF558}" type="datetimeFigureOut">
              <a:rPr lang="en-CA" smtClean="0"/>
              <a:t>2018-04-11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B33-D220-4210-9035-2969272CE8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8008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D206-74C3-4676-BB51-E11B35FEF558}" type="datetimeFigureOut">
              <a:rPr lang="en-CA" smtClean="0"/>
              <a:t>2018-04-11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8CB33-D220-4210-9035-2969272CE8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4951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FD206-74C3-4676-BB51-E11B35FEF558}" type="datetimeFigureOut">
              <a:rPr lang="en-CA" smtClean="0"/>
              <a:t>2018-04-11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8CB33-D220-4210-9035-2969272CE8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3282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/>
              <a:t>Electromagnetic Radiation 6 - Using Mirrors to Form Images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538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9398"/>
            <a:ext cx="10515600" cy="561756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CA" dirty="0"/>
              <a:t>b.  Security mirrors, such as those in convenience stores, are large convex mirrors. </a:t>
            </a:r>
            <a:endParaRPr lang="en-CA" sz="2000" dirty="0"/>
          </a:p>
          <a:p>
            <a:pPr marL="914400" lvl="2" indent="0">
              <a:buNone/>
            </a:pPr>
            <a:r>
              <a:rPr lang="en-CA" dirty="0" err="1"/>
              <a:t>i</a:t>
            </a:r>
            <a:r>
              <a:rPr lang="en-CA" dirty="0"/>
              <a:t>.  Convex mirrors make it possible to monitor a large region of the store from a single location</a:t>
            </a:r>
          </a:p>
          <a:p>
            <a:pPr marL="914400" lvl="2" indent="0">
              <a:buNone/>
            </a:pPr>
            <a:r>
              <a:rPr lang="en-CA" dirty="0"/>
              <a:t>ii. Convex mirrors can also widen the view of traffic that can be seen in </a:t>
            </a:r>
            <a:r>
              <a:rPr lang="en-CA" dirty="0" err="1"/>
              <a:t>rearview</a:t>
            </a:r>
            <a:r>
              <a:rPr lang="en-CA" dirty="0"/>
              <a:t> or side-view mirrors of automobiles. </a:t>
            </a:r>
            <a:endParaRPr lang="en-CA" sz="1800" dirty="0"/>
          </a:p>
          <a:p>
            <a:pPr lvl="3"/>
            <a:r>
              <a:rPr lang="en-CA" dirty="0"/>
              <a:t>Distances and sizes seen in a convex mirror are not realistic</a:t>
            </a:r>
            <a:endParaRPr lang="en-CA" sz="1600" dirty="0"/>
          </a:p>
          <a:p>
            <a:pPr lvl="3"/>
            <a:r>
              <a:rPr lang="en-CA" dirty="0"/>
              <a:t>Most convex side-view mirrors carry a printed warning that the objects viewed are closer than they appear to be </a:t>
            </a:r>
            <a:endParaRPr lang="en-CA" sz="1600" dirty="0"/>
          </a:p>
          <a:p>
            <a:pPr lvl="2"/>
            <a:endParaRPr lang="en-CA" sz="3200" dirty="0"/>
          </a:p>
          <a:p>
            <a:pPr marL="0" indent="0">
              <a:buNone/>
            </a:pPr>
            <a:endParaRPr lang="en-CA" sz="2400" dirty="0"/>
          </a:p>
          <a:p>
            <a:pPr lvl="2"/>
            <a:endParaRPr lang="en-CA" sz="1800" dirty="0"/>
          </a:p>
          <a:p>
            <a:endParaRPr lang="en-CA" dirty="0"/>
          </a:p>
        </p:txBody>
      </p:sp>
      <p:pic>
        <p:nvPicPr>
          <p:cNvPr id="6" name="Picture 5" descr="Image result for convex mirror image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470" y="3657823"/>
            <a:ext cx="4165264" cy="2850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551478"/>
            <a:ext cx="2743200" cy="306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85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1.  Plane (flat) mirrors </a:t>
            </a:r>
            <a:br>
              <a:rPr lang="en-CA" sz="4000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6979"/>
            <a:ext cx="10515600" cy="4799984"/>
          </a:xfrm>
        </p:spPr>
        <p:txBody>
          <a:bodyPr/>
          <a:lstStyle/>
          <a:p>
            <a:pPr marL="457200" lvl="1" indent="0">
              <a:buNone/>
            </a:pPr>
            <a:r>
              <a:rPr lang="en-CA" dirty="0"/>
              <a:t>a.  E.g. Light from a lamp shines on a blueberry. </a:t>
            </a:r>
            <a:endParaRPr lang="en-CA" sz="2000" dirty="0"/>
          </a:p>
          <a:p>
            <a:pPr marL="914400" lvl="2" indent="0">
              <a:buNone/>
            </a:pPr>
            <a:r>
              <a:rPr lang="en-CA" dirty="0" err="1"/>
              <a:t>i</a:t>
            </a:r>
            <a:r>
              <a:rPr lang="en-CA" dirty="0"/>
              <a:t>.  This light reflects off all points on the blueberry, in all directions. </a:t>
            </a:r>
            <a:endParaRPr lang="en-CA" sz="1800" dirty="0"/>
          </a:p>
          <a:p>
            <a:pPr lvl="3"/>
            <a:r>
              <a:rPr lang="en-CA" dirty="0"/>
              <a:t>Only the rays coming from one point are shown. </a:t>
            </a:r>
            <a:endParaRPr lang="en-CA" sz="1600" dirty="0"/>
          </a:p>
          <a:p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7104" y="3005286"/>
            <a:ext cx="6047498" cy="33066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1622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08791"/>
            <a:ext cx="10515600" cy="5768172"/>
          </a:xfrm>
        </p:spPr>
        <p:txBody>
          <a:bodyPr/>
          <a:lstStyle/>
          <a:p>
            <a:pPr marL="457200" lvl="1" indent="0">
              <a:buNone/>
            </a:pPr>
            <a:r>
              <a:rPr lang="en-CA" dirty="0"/>
              <a:t>b.  All of the rays from the blueberry that strike the mirror reflect according to the law of reflection. </a:t>
            </a:r>
            <a:endParaRPr lang="en-CA" sz="2000" dirty="0"/>
          </a:p>
          <a:p>
            <a:pPr marL="914400" lvl="2" indent="0">
              <a:buNone/>
            </a:pPr>
            <a:r>
              <a:rPr lang="en-CA" dirty="0" err="1"/>
              <a:t>i</a:t>
            </a:r>
            <a:r>
              <a:rPr lang="en-CA" dirty="0"/>
              <a:t>.  The rays that reach your eye appear to be coming from a point behind the mirror. </a:t>
            </a:r>
            <a:endParaRPr lang="en-CA" sz="1800" dirty="0"/>
          </a:p>
          <a:p>
            <a:pPr lvl="3"/>
            <a:r>
              <a:rPr lang="en-CA" dirty="0"/>
              <a:t>The same process occurs for every point on the blueberry. </a:t>
            </a:r>
            <a:endParaRPr lang="en-CA" sz="1600" dirty="0"/>
          </a:p>
          <a:p>
            <a:pPr marL="457200" lvl="1" indent="0">
              <a:buNone/>
            </a:pPr>
            <a:r>
              <a:rPr lang="en-CA" dirty="0"/>
              <a:t>c.  Your brain “knows” that light travels in straight lines. </a:t>
            </a:r>
            <a:endParaRPr lang="en-CA" sz="2000" dirty="0"/>
          </a:p>
          <a:p>
            <a:pPr marL="914400" lvl="2" indent="0">
              <a:buNone/>
            </a:pPr>
            <a:r>
              <a:rPr lang="en-CA" dirty="0" err="1"/>
              <a:t>i</a:t>
            </a:r>
            <a:r>
              <a:rPr lang="en-CA" dirty="0"/>
              <a:t>.  Your brain interprets the pattern of light that reaches your eye as an image of a blueberry behind the mirror.</a:t>
            </a:r>
            <a:endParaRPr lang="en-CA" sz="1800" dirty="0"/>
          </a:p>
          <a:p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7104" y="3005286"/>
            <a:ext cx="6047498" cy="33066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40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2.  Image size and distance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5390478" cy="4713923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en-CA" dirty="0"/>
              <a:t>a.  Rays are shown coming from three different points on the bird.</a:t>
            </a:r>
            <a:endParaRPr lang="en-CA" sz="2000" dirty="0"/>
          </a:p>
          <a:p>
            <a:pPr marL="457200" lvl="1" indent="0">
              <a:buNone/>
            </a:pPr>
            <a:r>
              <a:rPr lang="en-CA" dirty="0"/>
              <a:t>b.  These rays reflect off the mirror and back to the bird’s eye.</a:t>
            </a:r>
            <a:endParaRPr lang="en-CA" sz="2000" dirty="0"/>
          </a:p>
          <a:p>
            <a:pPr marL="914400" lvl="2" indent="0">
              <a:buNone/>
            </a:pPr>
            <a:r>
              <a:rPr lang="en-CA" dirty="0" err="1"/>
              <a:t>i</a:t>
            </a:r>
            <a:r>
              <a:rPr lang="en-CA" dirty="0"/>
              <a:t>.  Notice that the points appear to be coming from behind the mirror. </a:t>
            </a:r>
            <a:endParaRPr lang="en-CA" sz="1800" dirty="0"/>
          </a:p>
          <a:p>
            <a:pPr marL="914400" lvl="2" indent="0">
              <a:buNone/>
            </a:pPr>
            <a:r>
              <a:rPr lang="en-CA" dirty="0"/>
              <a:t>ii. Each point appears to be coming from a point that is as far behind the mirror as the real point is in front of the mirror. </a:t>
            </a:r>
            <a:endParaRPr lang="en-CA" sz="1800" dirty="0"/>
          </a:p>
          <a:p>
            <a:pPr marL="914400" lvl="2" indent="0">
              <a:buNone/>
            </a:pPr>
            <a:r>
              <a:rPr lang="en-CA" dirty="0"/>
              <a:t>iii. Also notice that the three points are exactly the same distance apart in the image as they are on the object, the bird. </a:t>
            </a:r>
            <a:endParaRPr lang="en-CA" sz="1800" dirty="0"/>
          </a:p>
          <a:p>
            <a:pPr marL="914400" lvl="2" indent="0">
              <a:buNone/>
            </a:pPr>
            <a:r>
              <a:rPr lang="en-CA" dirty="0"/>
              <a:t>iv.  These observations explain why an image in a plane mirror is the same size as the object and appears to be the same distance from the mirror as the object.</a:t>
            </a:r>
            <a:endParaRPr lang="en-CA" sz="1800" dirty="0"/>
          </a:p>
          <a:p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677" y="1463040"/>
            <a:ext cx="5963323" cy="31950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903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760"/>
            <a:ext cx="5304416" cy="5811203"/>
          </a:xfrm>
        </p:spPr>
        <p:txBody>
          <a:bodyPr/>
          <a:lstStyle/>
          <a:p>
            <a:pPr marL="457200" lvl="1" indent="0">
              <a:buNone/>
            </a:pPr>
            <a:r>
              <a:rPr lang="en-CA" dirty="0"/>
              <a:t>c.  A plane mirror produces an image with the same orientation as the object. </a:t>
            </a:r>
            <a:endParaRPr lang="en-CA" sz="2000" dirty="0"/>
          </a:p>
          <a:p>
            <a:pPr marL="914400" lvl="2" indent="0">
              <a:buNone/>
            </a:pPr>
            <a:r>
              <a:rPr lang="en-CA" dirty="0" err="1"/>
              <a:t>i</a:t>
            </a:r>
            <a:r>
              <a:rPr lang="en-CA" dirty="0"/>
              <a:t>.  If you are standing on your feet, a plane mirror produces an image of you standing on your feet. </a:t>
            </a:r>
            <a:endParaRPr lang="en-CA" sz="1800" dirty="0"/>
          </a:p>
          <a:p>
            <a:pPr marL="914400" lvl="2" indent="0">
              <a:buNone/>
            </a:pPr>
            <a:r>
              <a:rPr lang="en-CA" dirty="0"/>
              <a:t>ii. The ray that diverges from the right hand of the boy converges at what appears to be the left hand of his image. </a:t>
            </a:r>
            <a:endParaRPr lang="en-CA" sz="1800" dirty="0"/>
          </a:p>
          <a:p>
            <a:pPr marL="914400" lvl="2" indent="0">
              <a:buNone/>
            </a:pPr>
            <a:r>
              <a:rPr lang="en-CA" dirty="0"/>
              <a:t>iii. Left and right appear to be reversed by a plane mirror.</a:t>
            </a:r>
            <a:endParaRPr lang="en-CA" sz="1800" dirty="0"/>
          </a:p>
          <a:p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2614" y="470255"/>
            <a:ext cx="5938223" cy="39188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699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3.  A concave mirror is a mirror that curves inward. </a:t>
            </a:r>
            <a:br>
              <a:rPr lang="en-CA" sz="4000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CA" dirty="0"/>
              <a:t>a.  Concave mirrors reflect light rays to form images. </a:t>
            </a:r>
            <a:endParaRPr lang="en-CA" sz="2000" dirty="0"/>
          </a:p>
          <a:p>
            <a:pPr marL="457200" lvl="1" indent="0">
              <a:buNone/>
            </a:pPr>
            <a:r>
              <a:rPr lang="en-CA" dirty="0"/>
              <a:t>b.  Parallel light rays bounce off the curved surface of a concave mirror and then meet at a single point called the focal point. </a:t>
            </a:r>
            <a:endParaRPr lang="en-CA" sz="2000" dirty="0"/>
          </a:p>
          <a:p>
            <a:pPr marL="914400" lvl="2" indent="0">
              <a:buNone/>
            </a:pPr>
            <a:r>
              <a:rPr lang="en-CA" dirty="0" err="1"/>
              <a:t>i</a:t>
            </a:r>
            <a:r>
              <a:rPr lang="en-CA" dirty="0"/>
              <a:t>.  Light rays are converging (coming together) at the focal point.</a:t>
            </a:r>
            <a:endParaRPr lang="en-CA" sz="1800" dirty="0"/>
          </a:p>
          <a:p>
            <a:endParaRPr lang="en-CA" sz="2400" dirty="0"/>
          </a:p>
          <a:p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084" y="3337110"/>
            <a:ext cx="3857027" cy="31820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1190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2729"/>
            <a:ext cx="5121536" cy="5854234"/>
          </a:xfrm>
        </p:spPr>
        <p:txBody>
          <a:bodyPr/>
          <a:lstStyle/>
          <a:p>
            <a:pPr marL="457200" lvl="1" indent="0">
              <a:buNone/>
            </a:pPr>
            <a:r>
              <a:rPr lang="en-CA" dirty="0"/>
              <a:t>c.  The image formed by a concave mirror depends on how far the object is from the focal point of the mirror </a:t>
            </a:r>
            <a:endParaRPr lang="en-CA" sz="2000" dirty="0"/>
          </a:p>
          <a:p>
            <a:pPr marL="914400" lvl="2" indent="0">
              <a:buNone/>
            </a:pPr>
            <a:r>
              <a:rPr lang="en-CA" dirty="0" err="1"/>
              <a:t>i</a:t>
            </a:r>
            <a:r>
              <a:rPr lang="en-CA" dirty="0"/>
              <a:t>.  If a distant object is reflected in a concave mirror, its image is small and upside down</a:t>
            </a:r>
          </a:p>
          <a:p>
            <a:pPr marL="914400" lvl="2" indent="0">
              <a:buNone/>
            </a:pPr>
            <a:r>
              <a:rPr lang="en-CA" dirty="0"/>
              <a:t>ii. As the object approaches the focal point, its image remains inverted but gets ever larger.</a:t>
            </a:r>
          </a:p>
          <a:p>
            <a:pPr marL="914400" lvl="2" indent="0">
              <a:buNone/>
            </a:pPr>
            <a:r>
              <a:rPr lang="en-CA" dirty="0"/>
              <a:t>iii. If the object is between the focal point and the mirror, then the image appears to be larger than the object and is upright.</a:t>
            </a:r>
          </a:p>
          <a:p>
            <a:pPr lvl="2"/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55" y="224846"/>
            <a:ext cx="5133584" cy="2055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54" y="2280621"/>
            <a:ext cx="4961461" cy="213001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53" y="4336396"/>
            <a:ext cx="4843129" cy="21300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3706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2579"/>
            <a:ext cx="10515600" cy="5714384"/>
          </a:xfrm>
        </p:spPr>
        <p:txBody>
          <a:bodyPr/>
          <a:lstStyle/>
          <a:p>
            <a:pPr marL="457200" lvl="1" indent="0">
              <a:buNone/>
            </a:pPr>
            <a:r>
              <a:rPr lang="en-CA" dirty="0"/>
              <a:t>d.  Concave mirrors have many uses </a:t>
            </a:r>
            <a:endParaRPr lang="en-CA" sz="2000" dirty="0"/>
          </a:p>
          <a:p>
            <a:pPr marL="914400" lvl="2" indent="0">
              <a:buNone/>
            </a:pPr>
            <a:r>
              <a:rPr lang="en-CA" dirty="0" err="1"/>
              <a:t>i</a:t>
            </a:r>
            <a:r>
              <a:rPr lang="en-CA" dirty="0"/>
              <a:t>.  If a bright light is placed at the focal point, then all the light rays bounce off the mirror and are reflected parallel to each other. </a:t>
            </a:r>
            <a:endParaRPr lang="en-CA" sz="1800" dirty="0"/>
          </a:p>
          <a:p>
            <a:pPr lvl="3"/>
            <a:r>
              <a:rPr lang="en-CA" dirty="0"/>
              <a:t>This makes an intense, focussed beam of light. </a:t>
            </a:r>
            <a:endParaRPr lang="en-CA" sz="1600" dirty="0"/>
          </a:p>
          <a:p>
            <a:pPr lvl="3"/>
            <a:r>
              <a:rPr lang="en-CA" dirty="0"/>
              <a:t>Spotlights, flashlights, lighthouses, and car headlights use this kind of mirror.</a:t>
            </a:r>
          </a:p>
          <a:p>
            <a:pPr marL="914400" lvl="2" indent="0">
              <a:buNone/>
            </a:pPr>
            <a:r>
              <a:rPr lang="en-CA" dirty="0"/>
              <a:t>ii. The largest telescopes all use concave mirrors to collect light because the mirror concentrates the light so effectively. </a:t>
            </a:r>
          </a:p>
          <a:p>
            <a:pPr marL="1371600" lvl="3" indent="0">
              <a:buNone/>
            </a:pPr>
            <a:endParaRPr lang="en-CA" sz="1600" dirty="0"/>
          </a:p>
          <a:p>
            <a:endParaRPr lang="en-CA" dirty="0"/>
          </a:p>
        </p:txBody>
      </p:sp>
      <p:pic>
        <p:nvPicPr>
          <p:cNvPr id="4" name="Picture 3" descr="Image result for concave mirror spotligh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678" y="2910420"/>
            <a:ext cx="3587451" cy="3587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Related 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543" y="2910420"/>
            <a:ext cx="5773495" cy="35892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582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4.  A convex mirror is a mirror that curves outwards. </a:t>
            </a:r>
            <a:br>
              <a:rPr lang="en-CA" sz="4000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7887"/>
            <a:ext cx="10515600" cy="4929076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CA" dirty="0"/>
              <a:t>a.  Convex mirrors also reflect light rays to form an image, but in an opposite way to concave mirrors. </a:t>
            </a:r>
            <a:endParaRPr lang="en-CA" sz="2000" dirty="0"/>
          </a:p>
          <a:p>
            <a:pPr marL="914400" lvl="2" indent="0">
              <a:buNone/>
            </a:pPr>
            <a:r>
              <a:rPr lang="en-CA" dirty="0" err="1"/>
              <a:t>i</a:t>
            </a:r>
            <a:r>
              <a:rPr lang="en-CA" dirty="0"/>
              <a:t>.  A convex mirror reflects parallel light rays as if they came from a focal point behind the mirror </a:t>
            </a:r>
            <a:endParaRPr lang="en-CA" sz="1800" dirty="0"/>
          </a:p>
          <a:p>
            <a:pPr marL="914400" lvl="2" indent="0">
              <a:buNone/>
            </a:pPr>
            <a:r>
              <a:rPr lang="en-CA" dirty="0"/>
              <a:t>ii. Light rays that spread apart after reflecting are described as diverging. </a:t>
            </a:r>
            <a:endParaRPr lang="en-CA" sz="1800" dirty="0"/>
          </a:p>
          <a:p>
            <a:pPr marL="914400" lvl="2" indent="0">
              <a:buNone/>
            </a:pPr>
            <a:r>
              <a:rPr lang="en-CA" dirty="0"/>
              <a:t>iii. The image formed is always upright and smaller than the actual object.</a:t>
            </a:r>
          </a:p>
          <a:p>
            <a:pPr marL="914400" lvl="2" indent="0">
              <a:buNone/>
            </a:pPr>
            <a:r>
              <a:rPr lang="en-CA" dirty="0"/>
              <a:t>iv. More objects can be seen in a convex mirror than in a plane mirror of the same size.</a:t>
            </a:r>
          </a:p>
          <a:p>
            <a:pPr lvl="2"/>
            <a:endParaRPr lang="en-CA" sz="3200" dirty="0"/>
          </a:p>
          <a:p>
            <a:pPr marL="0" indent="0">
              <a:buNone/>
            </a:pPr>
            <a:endParaRPr lang="en-CA" sz="2400" dirty="0"/>
          </a:p>
          <a:p>
            <a:pPr lvl="2"/>
            <a:endParaRPr lang="en-CA" sz="1800" dirty="0"/>
          </a:p>
          <a:p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1992" y="3653257"/>
            <a:ext cx="3665622" cy="279057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Related 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235" y="3643947"/>
            <a:ext cx="3900348" cy="27998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024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791</Words>
  <Application>Microsoft Office PowerPoint</Application>
  <PresentationFormat>Widescreen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Electromagnetic Radiation 6 - Using Mirrors to Form Images</vt:lpstr>
      <vt:lpstr>1.  Plane (flat) mirrors  </vt:lpstr>
      <vt:lpstr>PowerPoint Presentation</vt:lpstr>
      <vt:lpstr>2.  Image size and distance </vt:lpstr>
      <vt:lpstr>PowerPoint Presentation</vt:lpstr>
      <vt:lpstr>3.  A concave mirror is a mirror that curves inward.  </vt:lpstr>
      <vt:lpstr>PowerPoint Presentation</vt:lpstr>
      <vt:lpstr>PowerPoint Presentation</vt:lpstr>
      <vt:lpstr>4.  A convex mirror is a mirror that curves outwards.  </vt:lpstr>
      <vt:lpstr>PowerPoint Presentation</vt:lpstr>
    </vt:vector>
  </TitlesOfParts>
  <Company>North Vancouver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Electromagnetic Radiation 5 - Using Mirrors to Form Images</dc:title>
  <dc:creator>Daniel Chong</dc:creator>
  <cp:lastModifiedBy>Daniel Chong</cp:lastModifiedBy>
  <cp:revision>5</cp:revision>
  <dcterms:created xsi:type="dcterms:W3CDTF">2018-04-09T18:12:16Z</dcterms:created>
  <dcterms:modified xsi:type="dcterms:W3CDTF">2018-04-11T16:18:28Z</dcterms:modified>
</cp:coreProperties>
</file>