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71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909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176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344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475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1439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457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10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330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81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170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0159-0A6C-42E9-B571-54F772A0471F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97903-C669-488F-A86C-8FA625242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856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Electromagnetic Radiation 4 – Optics and the Ray Model of Light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130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 Sir </a:t>
            </a:r>
            <a:r>
              <a:rPr lang="en-CA" dirty="0" smtClean="0"/>
              <a:t>Isaac Newton was able to separate the colours from white light using a prism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This </a:t>
            </a:r>
            <a:r>
              <a:rPr lang="en-CA" dirty="0"/>
              <a:t>is evidence that light can viewed as a wave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use of wavelength and frequency help to account for the different colours of light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b.  However</a:t>
            </a:r>
            <a:r>
              <a:rPr lang="en-CA" dirty="0"/>
              <a:t>, Newton believed that light is a stream of fast-moving, unimaginably tiny particles.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E.g</a:t>
            </a:r>
            <a:r>
              <a:rPr lang="en-CA" dirty="0"/>
              <a:t>. a lantern flame releases tiny particles of light, which travel in a perfectly straight line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This </a:t>
            </a:r>
            <a:r>
              <a:rPr lang="en-CA" dirty="0"/>
              <a:t>model came to be called the particle model of light</a:t>
            </a:r>
            <a:endParaRPr lang="en-CA" sz="1800" dirty="0"/>
          </a:p>
          <a:p>
            <a:pPr lvl="3"/>
            <a:r>
              <a:rPr lang="en-CA" dirty="0"/>
              <a:t>The particle model of light was later proven by Albert Einstein</a:t>
            </a:r>
            <a:endParaRPr lang="en-CA" sz="1600" dirty="0"/>
          </a:p>
          <a:p>
            <a:pPr lvl="3"/>
            <a:r>
              <a:rPr lang="en-CA" dirty="0"/>
              <a:t>The particle so light are called photons</a:t>
            </a:r>
            <a:endParaRPr lang="en-CA" sz="1600" dirty="0"/>
          </a:p>
          <a:p>
            <a:pPr marL="457200" lvl="1" indent="0">
              <a:buNone/>
            </a:pPr>
            <a:r>
              <a:rPr lang="en-CA" dirty="0" smtClean="0"/>
              <a:t>c.  Today </a:t>
            </a:r>
            <a:r>
              <a:rPr lang="en-CA" dirty="0"/>
              <a:t>we view light as both a wave and a particle</a:t>
            </a:r>
            <a:endParaRPr lang="en-CA" sz="2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728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706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2.  Optics </a:t>
            </a:r>
            <a:r>
              <a:rPr lang="en-CA" dirty="0" smtClean="0"/>
              <a:t>is a branch of physics that studies electromagnetic radiation (E.g. light and infrared radiation), and its interactions with matter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2185"/>
            <a:ext cx="10515600" cy="4024778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E.g</a:t>
            </a:r>
            <a:r>
              <a:rPr lang="en-CA" dirty="0"/>
              <a:t>. looking at the behaviour of light when it reflects off mirrors or passes through lenses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type of matter in an object determines the amount of light it absorbs, reflects, and transmits.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b.  It </a:t>
            </a:r>
            <a:r>
              <a:rPr lang="en-CA" dirty="0"/>
              <a:t>is very helpful to use a simplified model called the ray model of light.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In </a:t>
            </a:r>
            <a:r>
              <a:rPr lang="en-CA" dirty="0"/>
              <a:t>the ray model, light is simply represented as a straight line, or ray, that shows the direction the light wave is travelling 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177" y="4474832"/>
            <a:ext cx="5412388" cy="259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2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3. Transparent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995"/>
            <a:ext cx="10515600" cy="4849968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Some </a:t>
            </a:r>
            <a:r>
              <a:rPr lang="en-CA" dirty="0"/>
              <a:t>materials will transmit light, which means that light can get through them without being completely absorbed.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When </a:t>
            </a:r>
            <a:r>
              <a:rPr lang="en-CA" dirty="0"/>
              <a:t>light passes through clear materials, the rays continue along their path. 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b.  A </a:t>
            </a:r>
            <a:r>
              <a:rPr lang="en-CA" dirty="0"/>
              <a:t>transparent material allows light to pass through it freely.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Only </a:t>
            </a:r>
            <a:r>
              <a:rPr lang="en-CA" dirty="0"/>
              <a:t>a small amount of light is absorbed and reflected.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Objects </a:t>
            </a:r>
            <a:r>
              <a:rPr lang="en-CA" dirty="0"/>
              <a:t>can be clearly seen through transparent materials 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c.  Air</a:t>
            </a:r>
            <a:r>
              <a:rPr lang="en-CA" dirty="0"/>
              <a:t>, water, and window glass are all examples of transparent materials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346" y="4131392"/>
            <a:ext cx="1704975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76" y="4047893"/>
            <a:ext cx="4338639" cy="2697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50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 Translucent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356"/>
            <a:ext cx="10515600" cy="4749607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In </a:t>
            </a:r>
            <a:r>
              <a:rPr lang="en-CA" dirty="0"/>
              <a:t>a translucent</a:t>
            </a:r>
            <a:r>
              <a:rPr lang="en-CA" b="1" dirty="0"/>
              <a:t> </a:t>
            </a:r>
            <a:r>
              <a:rPr lang="en-CA" dirty="0"/>
              <a:t>material, such as frosted glass or a lampshade, most light rays get through, but are scattered in all directions.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b.  Translucent </a:t>
            </a:r>
            <a:r>
              <a:rPr lang="en-CA" dirty="0"/>
              <a:t>materials do not allow objects to be seen distinctly.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c.  Translucent </a:t>
            </a:r>
            <a:r>
              <a:rPr lang="en-CA" dirty="0"/>
              <a:t>glass is often used in windows to let in light without losing privacy.</a:t>
            </a:r>
            <a:endParaRPr lang="en-CA" sz="20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" y="3734788"/>
            <a:ext cx="162877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7" y="3379111"/>
            <a:ext cx="5324475" cy="3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279" y="3379111"/>
            <a:ext cx="6350000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 Opaque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CA" sz="2400" dirty="0"/>
          </a:p>
          <a:p>
            <a:pPr marL="457200" lvl="1" indent="0">
              <a:buNone/>
            </a:pPr>
            <a:r>
              <a:rPr lang="en-CA" dirty="0" smtClean="0"/>
              <a:t>a.  An </a:t>
            </a:r>
            <a:r>
              <a:rPr lang="en-CA" dirty="0"/>
              <a:t>opaque material prevents any light from passing through it.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b.  An </a:t>
            </a:r>
            <a:r>
              <a:rPr lang="en-CA" dirty="0"/>
              <a:t>opaque material absorbs and reflects light—no light passes through it.</a:t>
            </a:r>
            <a:endParaRPr lang="en-CA" sz="2000" dirty="0"/>
          </a:p>
          <a:p>
            <a:endParaRPr lang="en-CA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371" y="3995566"/>
            <a:ext cx="1704975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209" y="3623919"/>
            <a:ext cx="5324475" cy="3105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518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6.  Shadows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491087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ray model can be used to predict where shadows will form and how large they will be. </a:t>
            </a:r>
          </a:p>
          <a:p>
            <a:pPr marL="457200" lvl="1" indent="0">
              <a:buNone/>
            </a:pPr>
            <a:r>
              <a:rPr lang="en-CA" dirty="0" smtClean="0"/>
              <a:t>b.  E.g</a:t>
            </a:r>
            <a:r>
              <a:rPr lang="en-CA" dirty="0"/>
              <a:t>. when you are walking away from the Sun during sunset  your shadow becomes much </a:t>
            </a:r>
            <a:r>
              <a:rPr lang="en-CA" dirty="0" smtClean="0"/>
              <a:t>longer than </a:t>
            </a:r>
            <a:r>
              <a:rPr lang="en-CA" dirty="0"/>
              <a:t>you are tall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Your </a:t>
            </a:r>
            <a:r>
              <a:rPr lang="en-CA" dirty="0"/>
              <a:t>body casts a shadow because it blocks the light rays striking you. </a:t>
            </a:r>
          </a:p>
          <a:p>
            <a:pPr marL="914400" lvl="2" indent="0">
              <a:buNone/>
            </a:pPr>
            <a:r>
              <a:rPr lang="en-CA" dirty="0" smtClean="0"/>
              <a:t>ii. Since </a:t>
            </a:r>
            <a:r>
              <a:rPr lang="en-CA" dirty="0"/>
              <a:t>the light is striking at an angle the light rays are spreading out further</a:t>
            </a:r>
          </a:p>
          <a:p>
            <a:pPr lvl="3"/>
            <a:r>
              <a:rPr lang="en-CA" dirty="0"/>
              <a:t>This makes the shadow longer</a:t>
            </a:r>
          </a:p>
          <a:p>
            <a:pPr marL="914400" lvl="2" indent="0">
              <a:buNone/>
            </a:pPr>
            <a:r>
              <a:rPr lang="en-CA" dirty="0" smtClean="0"/>
              <a:t>iii. The </a:t>
            </a:r>
            <a:r>
              <a:rPr lang="en-CA" dirty="0"/>
              <a:t>light rays on either side of you continue in a straight line until they hit the ground  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16" y="3997203"/>
            <a:ext cx="4332777" cy="2502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68" y="4319588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0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1308"/>
            <a:ext cx="10515600" cy="538565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c.  The </a:t>
            </a:r>
            <a:r>
              <a:rPr lang="en-CA" dirty="0"/>
              <a:t>closer you are to a light source, the larger the shadow will be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light rays that pass by are able to spread out further</a:t>
            </a:r>
          </a:p>
          <a:p>
            <a:pPr marL="914400" lvl="2" indent="0">
              <a:buNone/>
            </a:pPr>
            <a:r>
              <a:rPr lang="en-CA" dirty="0" smtClean="0"/>
              <a:t>ii. The </a:t>
            </a:r>
            <a:r>
              <a:rPr lang="en-CA" dirty="0"/>
              <a:t>edges of the shadow will be less defined</a:t>
            </a:r>
          </a:p>
          <a:p>
            <a:endParaRPr lang="en-CA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37" y="2127210"/>
            <a:ext cx="4221229" cy="3369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903" y="2538848"/>
            <a:ext cx="6422532" cy="295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580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Electromagnetic Radiation 4 – Optics and the Ray Model of Light</vt:lpstr>
      <vt:lpstr>1.  Sir Isaac Newton was able to separate the colours from white light using a prism </vt:lpstr>
      <vt:lpstr>2.  Optics is a branch of physics that studies electromagnetic radiation (E.g. light and infrared radiation), and its interactions with matter </vt:lpstr>
      <vt:lpstr>3. Transparent </vt:lpstr>
      <vt:lpstr>4.  Translucent </vt:lpstr>
      <vt:lpstr>5.  Opaque</vt:lpstr>
      <vt:lpstr>6.  Shadows 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Radiation 4 – Optics and the Ray Model of Light</dc:title>
  <dc:creator>Daniel Chong</dc:creator>
  <cp:lastModifiedBy>Daniel Chong</cp:lastModifiedBy>
  <cp:revision>3</cp:revision>
  <dcterms:created xsi:type="dcterms:W3CDTF">2018-04-05T16:46:56Z</dcterms:created>
  <dcterms:modified xsi:type="dcterms:W3CDTF">2018-04-05T18:02:10Z</dcterms:modified>
</cp:coreProperties>
</file>