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72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86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34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68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859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546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4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1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846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51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19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0573-2C51-46C8-9C65-0A6B882A6E80}" type="datetimeFigureOut">
              <a:rPr lang="en-CA" smtClean="0"/>
              <a:t>2018-03-15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DBEF-2E3F-4BA5-84CB-FACC90764D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62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Electromagnetic Radiation 3 – The Wave Properties of Light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47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5007"/>
            <a:ext cx="10515600" cy="5661956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belief that the universe is expanding is based in part upon observations of electromagnetic waves emitted by stars in distant galaxies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light from galaxies tends to shift to the red end of the spectrum</a:t>
            </a:r>
          </a:p>
          <a:p>
            <a:pPr marL="914400" lvl="2" indent="0">
              <a:buNone/>
            </a:pPr>
            <a:r>
              <a:rPr lang="en-CA" dirty="0" smtClean="0"/>
              <a:t>ii. The </a:t>
            </a:r>
            <a:r>
              <a:rPr lang="en-CA" dirty="0"/>
              <a:t>light waves from galaxies are being stretched as the galaxies move away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301" y="2152607"/>
            <a:ext cx="5539609" cy="421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9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439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1.  Light is can be modelled as wave since light exhibits certain behaviors that are characteristic of any wave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Light </a:t>
            </a:r>
            <a:r>
              <a:rPr lang="en-CA" dirty="0"/>
              <a:t>reflects and refracts in the same manner that any wave would refract.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Reflection </a:t>
            </a:r>
            <a:r>
              <a:rPr lang="en-CA" dirty="0"/>
              <a:t>involves a change in direction of waves when they bounce off a barrier.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Refraction </a:t>
            </a:r>
            <a:r>
              <a:rPr lang="en-CA" dirty="0"/>
              <a:t>of waves involves a change in the direction of waves as they pass from one medium to another. 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b.  There </a:t>
            </a:r>
            <a:r>
              <a:rPr lang="en-CA" dirty="0"/>
              <a:t>are three other behaviors that light can exhibit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Light </a:t>
            </a:r>
            <a:r>
              <a:rPr lang="en-CA" dirty="0"/>
              <a:t>diffracts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Light </a:t>
            </a:r>
            <a:r>
              <a:rPr lang="en-CA" dirty="0"/>
              <a:t>undergoes interference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iii. Light </a:t>
            </a:r>
            <a:r>
              <a:rPr lang="en-CA" dirty="0"/>
              <a:t>exhibits the Doppler effect </a:t>
            </a:r>
            <a:endParaRPr lang="en-CA" sz="1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028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2.  Diffraction involves a change in direction of waves as they pass through an opening or around an obstacle in their path.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Water </a:t>
            </a:r>
            <a:r>
              <a:rPr lang="en-CA" dirty="0"/>
              <a:t>waves have the ability to travel around corners, around obstacles and through openings.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Sound </a:t>
            </a:r>
            <a:r>
              <a:rPr lang="en-CA" dirty="0"/>
              <a:t>waves do the same. 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9706"/>
            <a:ext cx="4194795" cy="23595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813" y="2969706"/>
            <a:ext cx="3970623" cy="3555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455" y="2969706"/>
            <a:ext cx="4173552" cy="246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0110"/>
            <a:ext cx="10515600" cy="5556853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b.  When </a:t>
            </a:r>
            <a:r>
              <a:rPr lang="en-CA" dirty="0"/>
              <a:t>light encounters an obstacle in its path, the obstacle blocks the light and tends to cause the formation of a shadow in the region behind the obstacle.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Light </a:t>
            </a:r>
            <a:r>
              <a:rPr lang="en-CA" dirty="0"/>
              <a:t>does not exhibit a very noticeable ability to bend around the obstacle and fill in the region behind it with light.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Light </a:t>
            </a:r>
            <a:r>
              <a:rPr lang="en-CA" dirty="0"/>
              <a:t>does diffract around obstacles. </a:t>
            </a:r>
            <a:endParaRPr lang="en-CA" sz="1800" dirty="0"/>
          </a:p>
          <a:p>
            <a:pPr lvl="3"/>
            <a:r>
              <a:rPr lang="en-CA" dirty="0"/>
              <a:t>If you observe a shadow carefully, you will notice that its edges are extremely fuzzy. </a:t>
            </a:r>
            <a:endParaRPr lang="en-CA" sz="16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59" y="3167062"/>
            <a:ext cx="4129682" cy="342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439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3.  Wave interference is the phenomenon that occurs when two waves meet while traveling along the same medium.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31676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Constructive </a:t>
            </a:r>
            <a:r>
              <a:rPr lang="en-CA" dirty="0"/>
              <a:t>interference is a type of interference that occurs at any location along the medium where the two interfering waves have a displacement in the same direction.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result is that the two pulses add onto each other when they are completely overlapped</a:t>
            </a:r>
          </a:p>
          <a:p>
            <a:endParaRPr lang="en-CA" dirty="0"/>
          </a:p>
        </p:txBody>
      </p:sp>
      <p:pic>
        <p:nvPicPr>
          <p:cNvPr id="4" name="Picture 3" descr="http://www.physicsclassroom.com/Class/waves/u10l3c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62" y="1690688"/>
            <a:ext cx="5517931" cy="1388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gwoptics.org/images/ebook/interference-explai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639" y="3079531"/>
            <a:ext cx="4148388" cy="3134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24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372"/>
            <a:ext cx="5352393" cy="5798591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b.  Destructive </a:t>
            </a:r>
            <a:r>
              <a:rPr lang="en-CA" dirty="0"/>
              <a:t>interference is a type of interference that occurs at any location along the medium where the two interfering waves have a displacement in the opposite direction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result is that the two pulses completely destroy each other when they are completely overlapped. </a:t>
            </a:r>
          </a:p>
          <a:p>
            <a:endParaRPr lang="en-CA" dirty="0"/>
          </a:p>
        </p:txBody>
      </p:sp>
      <p:pic>
        <p:nvPicPr>
          <p:cNvPr id="4" name="Picture 3" descr="http://www.gwoptics.org/images/ebook/interference-explai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618" y="1825625"/>
            <a:ext cx="4148388" cy="3134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18" y="378372"/>
            <a:ext cx="3990734" cy="12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20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c.  The </a:t>
            </a:r>
            <a:r>
              <a:rPr lang="en-CA" dirty="0"/>
              <a:t>interference of waves led to a very important experiment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If </a:t>
            </a:r>
            <a:r>
              <a:rPr lang="en-CA" dirty="0"/>
              <a:t>the waves from two sources of waves meet they will undergo interference</a:t>
            </a:r>
          </a:p>
          <a:p>
            <a:endParaRPr lang="en-CA" dirty="0"/>
          </a:p>
        </p:txBody>
      </p:sp>
      <p:pic>
        <p:nvPicPr>
          <p:cNvPr id="4" name="Picture 3" descr="http://astarmathsandphysics.com/ib-physics/waves-and-oscillations/principles-of-the-two-source-interference-pattern-html-m2ff674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8" y="2913170"/>
            <a:ext cx="5654565" cy="3592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917" y="2994024"/>
            <a:ext cx="6036445" cy="304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1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924"/>
            <a:ext cx="10515600" cy="5746039"/>
          </a:xfrm>
        </p:spPr>
        <p:txBody>
          <a:bodyPr/>
          <a:lstStyle/>
          <a:p>
            <a:pPr marL="914400" lvl="2" indent="0">
              <a:buNone/>
            </a:pPr>
            <a:r>
              <a:rPr lang="en-CA" dirty="0" smtClean="0"/>
              <a:t>ii. In </a:t>
            </a:r>
            <a:r>
              <a:rPr lang="en-CA" dirty="0"/>
              <a:t>1801, Thomas Young devised a way to show that light waves could show a similar pattern of interference</a:t>
            </a:r>
          </a:p>
          <a:p>
            <a:pPr lvl="3"/>
            <a:r>
              <a:rPr lang="en-CA" dirty="0"/>
              <a:t>Light was passed through two small slits to create two sources of light</a:t>
            </a:r>
          </a:p>
          <a:p>
            <a:pPr lvl="3"/>
            <a:r>
              <a:rPr lang="en-CA" dirty="0"/>
              <a:t>The two sources of light created a pattern consistent with the interference pattern</a:t>
            </a:r>
          </a:p>
          <a:p>
            <a:endParaRPr lang="en-CA" dirty="0"/>
          </a:p>
        </p:txBody>
      </p:sp>
      <p:pic>
        <p:nvPicPr>
          <p:cNvPr id="4" name="Picture 3" descr="Image result for young's double slits experi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09" y="2142074"/>
            <a:ext cx="4683377" cy="377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llustration of Thomas Young's double slit experiment, showing that light travels as a wave, and not Wall Deca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89" y="2142074"/>
            <a:ext cx="4671662" cy="3775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1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0309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4.  The Doppler effect is observed whenever the source of waves is moving with respect to an observer.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It </a:t>
            </a:r>
            <a:r>
              <a:rPr lang="en-CA" dirty="0"/>
              <a:t>is the effect produced by a moving source of waves in which there is an apparent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Upward </a:t>
            </a:r>
            <a:r>
              <a:rPr lang="en-CA" dirty="0"/>
              <a:t>shift in frequency for observers towards whom the source is approaching </a:t>
            </a:r>
          </a:p>
          <a:p>
            <a:pPr marL="914400" lvl="2" indent="0">
              <a:buNone/>
            </a:pPr>
            <a:r>
              <a:rPr lang="en-CA" dirty="0" smtClean="0"/>
              <a:t>ii. Downward </a:t>
            </a:r>
            <a:r>
              <a:rPr lang="en-CA" dirty="0"/>
              <a:t>shift in frequency for observers from whom the source </a:t>
            </a:r>
            <a:r>
              <a:rPr lang="en-CA" dirty="0" smtClean="0"/>
              <a:t>is </a:t>
            </a:r>
            <a:r>
              <a:rPr lang="en-CA" dirty="0"/>
              <a:t>moving away.</a:t>
            </a:r>
          </a:p>
          <a:p>
            <a:endParaRPr lang="en-CA" dirty="0"/>
          </a:p>
        </p:txBody>
      </p:sp>
      <p:pic>
        <p:nvPicPr>
          <p:cNvPr id="4" name="Picture 3" descr="http://www.physicsclassroom.com/Class/waves/u10l3d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248" y="3327509"/>
            <a:ext cx="5517931" cy="2849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62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Electromagnetic Radiation 3 – The Wave Properties of Light </vt:lpstr>
      <vt:lpstr>1.  Light is can be modelled as wave since light exhibits certain behaviors that are characteristic of any wave  </vt:lpstr>
      <vt:lpstr>2.  Diffraction involves a change in direction of waves as they pass through an opening or around an obstacle in their path.  </vt:lpstr>
      <vt:lpstr>PowerPoint Presentation</vt:lpstr>
      <vt:lpstr>3.  Wave interference is the phenomenon that occurs when two waves meet while traveling along the same medium. </vt:lpstr>
      <vt:lpstr>PowerPoint Presentation</vt:lpstr>
      <vt:lpstr>PowerPoint Presentation</vt:lpstr>
      <vt:lpstr>PowerPoint Presentation</vt:lpstr>
      <vt:lpstr>4.  The Doppler effect is observed whenever the source of waves is moving with respect to an observer.  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Chong</dc:creator>
  <cp:lastModifiedBy>Daniel Chong</cp:lastModifiedBy>
  <cp:revision>4</cp:revision>
  <dcterms:created xsi:type="dcterms:W3CDTF">2018-03-15T21:22:35Z</dcterms:created>
  <dcterms:modified xsi:type="dcterms:W3CDTF">2018-03-15T21:48:31Z</dcterms:modified>
</cp:coreProperties>
</file>