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61F6-7046-46D4-A392-ECB6F20E0744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434-4A80-41BC-AE67-CE5B50FDA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383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61F6-7046-46D4-A392-ECB6F20E0744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434-4A80-41BC-AE67-CE5B50FDA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94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61F6-7046-46D4-A392-ECB6F20E0744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434-4A80-41BC-AE67-CE5B50FDA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539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61F6-7046-46D4-A392-ECB6F20E0744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434-4A80-41BC-AE67-CE5B50FDA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75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61F6-7046-46D4-A392-ECB6F20E0744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434-4A80-41BC-AE67-CE5B50FDA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710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61F6-7046-46D4-A392-ECB6F20E0744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434-4A80-41BC-AE67-CE5B50FDA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94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61F6-7046-46D4-A392-ECB6F20E0744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434-4A80-41BC-AE67-CE5B50FDA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37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61F6-7046-46D4-A392-ECB6F20E0744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434-4A80-41BC-AE67-CE5B50FDA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16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61F6-7046-46D4-A392-ECB6F20E0744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434-4A80-41BC-AE67-CE5B50FDA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097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61F6-7046-46D4-A392-ECB6F20E0744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434-4A80-41BC-AE67-CE5B50FDA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36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61F6-7046-46D4-A392-ECB6F20E0744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434-4A80-41BC-AE67-CE5B50FDA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51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61F6-7046-46D4-A392-ECB6F20E0744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5434-4A80-41BC-AE67-CE5B50FDA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96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Electromagnetic Radiation 3 – Light and the Electromagnetic </a:t>
            </a:r>
            <a:r>
              <a:rPr lang="en-CA" b="1" dirty="0" smtClean="0"/>
              <a:t>Spectrum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8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2861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5.  Ultraviolet waves are a type of electromagnetic radiation that, relative to light, has a shorter wavelength and higher energy and frequency. 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CA" dirty="0" smtClean="0"/>
              <a:t>a.  This </a:t>
            </a:r>
            <a:r>
              <a:rPr lang="en-CA" dirty="0"/>
              <a:t>radiation is very energetic. </a:t>
            </a:r>
            <a:endParaRPr lang="en-CA" sz="2000" dirty="0"/>
          </a:p>
          <a:p>
            <a:pPr marL="457200" lvl="1" indent="0">
              <a:buNone/>
            </a:pPr>
            <a:r>
              <a:rPr lang="en-CA" dirty="0" smtClean="0"/>
              <a:t>b.  Ultraviolet </a:t>
            </a:r>
            <a:r>
              <a:rPr lang="en-CA" dirty="0"/>
              <a:t>radiation striking your skin enables your body to make vitamin D, which you need for healthy bones and teeth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Overexposure </a:t>
            </a:r>
            <a:r>
              <a:rPr lang="en-CA" dirty="0"/>
              <a:t>to ultraviolet radiation can result in sunburns and skin cancers, and damage to the surface of the eye.</a:t>
            </a:r>
            <a:endParaRPr lang="en-CA" sz="1800" dirty="0"/>
          </a:p>
          <a:p>
            <a:pPr marL="457200" lvl="1" indent="0">
              <a:buNone/>
            </a:pPr>
            <a:r>
              <a:rPr lang="en-CA" dirty="0" smtClean="0"/>
              <a:t>c.  Fluorescent </a:t>
            </a:r>
            <a:r>
              <a:rPr lang="en-CA" dirty="0"/>
              <a:t>materials absorb ultraviolet waves and emit the energy as visible light. 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Police </a:t>
            </a:r>
            <a:r>
              <a:rPr lang="en-CA" dirty="0"/>
              <a:t>detectives sometimes use fluorescent powder to study fingerprints when solving crimes.</a:t>
            </a:r>
            <a:endParaRPr lang="en-CA" sz="1800" dirty="0"/>
          </a:p>
          <a:p>
            <a:pPr marL="914400" lvl="2" indent="0">
              <a:buNone/>
            </a:pPr>
            <a:r>
              <a:rPr lang="en-CA" dirty="0" smtClean="0"/>
              <a:t>ii. Ultraviolet </a:t>
            </a:r>
            <a:r>
              <a:rPr lang="en-CA" dirty="0"/>
              <a:t>waves are also able to kill bacteria in food, water, and medical supplies.</a:t>
            </a:r>
            <a:endParaRPr lang="en-CA" sz="1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372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592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6.  X rays are a type of electromagnetic radiation that have a much shorter wavelength and higher energy and frequency than ultraviolet waves. 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CA" dirty="0" smtClean="0"/>
              <a:t>a.  Doctors </a:t>
            </a:r>
            <a:r>
              <a:rPr lang="en-CA" dirty="0"/>
              <a:t>and dentists use low doses of X rays to form images of internal organs, bones, and teeth.</a:t>
            </a:r>
            <a:endParaRPr lang="en-CA" sz="2000" dirty="0"/>
          </a:p>
          <a:p>
            <a:pPr marL="457200" lvl="1" indent="0">
              <a:buNone/>
            </a:pPr>
            <a:r>
              <a:rPr lang="en-CA" dirty="0" smtClean="0"/>
              <a:t>b.  Airport </a:t>
            </a:r>
            <a:r>
              <a:rPr lang="en-CA" dirty="0"/>
              <a:t>security personnel use X-ray screening devices to examine the contents of luggage. </a:t>
            </a:r>
            <a:endParaRPr lang="en-CA" sz="2000" dirty="0"/>
          </a:p>
          <a:p>
            <a:pPr marL="457200" lvl="1" indent="0">
              <a:buNone/>
            </a:pPr>
            <a:r>
              <a:rPr lang="en-CA" dirty="0" smtClean="0"/>
              <a:t>c.  X </a:t>
            </a:r>
            <a:r>
              <a:rPr lang="en-CA" dirty="0"/>
              <a:t>rays can also be used to inspect for cracks inside high performance jet engines without taking the engine apart, and to photograph the inside of machines </a:t>
            </a:r>
            <a:endParaRPr lang="en-CA" sz="2000" dirty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93" y="3941380"/>
            <a:ext cx="1985635" cy="2840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2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694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7.  Gamma rays are the highest energy and frequency and shortest wavelength portion of the electromagnetic spectrum. 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CA" dirty="0" smtClean="0"/>
              <a:t>a.  Gamma </a:t>
            </a:r>
            <a:r>
              <a:rPr lang="en-CA" dirty="0"/>
              <a:t>rays result from nuclear reactions and are produced by the hottest regions of the universe. </a:t>
            </a:r>
            <a:endParaRPr lang="en-CA" sz="2000" dirty="0"/>
          </a:p>
          <a:p>
            <a:pPr marL="457200" lvl="1" indent="0">
              <a:buNone/>
            </a:pPr>
            <a:r>
              <a:rPr lang="en-CA" dirty="0" smtClean="0"/>
              <a:t>b.  Focussed </a:t>
            </a:r>
            <a:r>
              <a:rPr lang="en-CA" dirty="0"/>
              <a:t>bursts of gamma rays are used in radiation therapy to kill cancer cells.</a:t>
            </a:r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95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1.  No matter where you are, you are surrounded by invisible waves. 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CA" dirty="0" smtClean="0"/>
              <a:t>a.  Even </a:t>
            </a:r>
            <a:r>
              <a:rPr lang="en-CA" dirty="0"/>
              <a:t>though you cannot feel them, some of these waves are travelling right through your body.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E.g</a:t>
            </a:r>
            <a:r>
              <a:rPr lang="en-CA" dirty="0"/>
              <a:t>. radio waves, microwaves, ultraviolet waves</a:t>
            </a:r>
            <a:endParaRPr lang="en-CA" sz="1800" dirty="0"/>
          </a:p>
          <a:p>
            <a:endParaRPr lang="en-CA" dirty="0"/>
          </a:p>
        </p:txBody>
      </p:sp>
      <p:pic>
        <p:nvPicPr>
          <p:cNvPr id="4" name="Picture 3" descr="media/image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07665"/>
            <a:ext cx="6858000" cy="3404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2.  The Sun is the most important source of light on Earth. 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CA" dirty="0" smtClean="0"/>
              <a:t>a.  Light </a:t>
            </a:r>
            <a:r>
              <a:rPr lang="en-CA" dirty="0"/>
              <a:t>spreads out, or radiates, from the Sun and other stars in all directions, like the spokes of a bicycle wheel. 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Energy</a:t>
            </a:r>
            <a:r>
              <a:rPr lang="en-CA" dirty="0"/>
              <a:t>, such as light, that travels by radiation is often called radiant energy. </a:t>
            </a:r>
            <a:endParaRPr lang="en-CA" sz="1800" dirty="0"/>
          </a:p>
          <a:p>
            <a:pPr marL="457200" lvl="1" indent="0">
              <a:buNone/>
            </a:pPr>
            <a:r>
              <a:rPr lang="en-CA" dirty="0" smtClean="0"/>
              <a:t>b.  In </a:t>
            </a:r>
            <a:r>
              <a:rPr lang="en-CA" dirty="0"/>
              <a:t>addition to the visible energy that we call light, the Sun also radiates invisible energy. 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The </a:t>
            </a:r>
            <a:r>
              <a:rPr lang="en-CA" dirty="0"/>
              <a:t>light we see is just a tiny band of a much broader spectrum of energy</a:t>
            </a:r>
            <a:endParaRPr lang="en-CA" sz="1800" dirty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01294"/>
            <a:ext cx="6858000" cy="2446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82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3.  Light is a different kind of wave from those that travel through water. 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CA" dirty="0" smtClean="0"/>
              <a:t>a.  In </a:t>
            </a:r>
            <a:r>
              <a:rPr lang="en-CA" dirty="0"/>
              <a:t>a water wave, water particles vibrate </a:t>
            </a:r>
            <a:r>
              <a:rPr lang="en-CA" dirty="0" smtClean="0"/>
              <a:t>up and </a:t>
            </a:r>
            <a:r>
              <a:rPr lang="en-CA" dirty="0"/>
              <a:t>down as the wave passes through the water. </a:t>
            </a:r>
            <a:endParaRPr lang="en-CA" sz="2000" dirty="0"/>
          </a:p>
          <a:p>
            <a:pPr marL="457200" lvl="1" indent="0">
              <a:buNone/>
            </a:pPr>
            <a:r>
              <a:rPr lang="en-CA" dirty="0" smtClean="0"/>
              <a:t>b.  In </a:t>
            </a:r>
            <a:r>
              <a:rPr lang="en-CA" dirty="0"/>
              <a:t>a light wave, electrical and magnetic fields vibrate. 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As </a:t>
            </a:r>
            <a:r>
              <a:rPr lang="en-CA" dirty="0"/>
              <a:t>a result, light is classified as electromagnetic radiation. </a:t>
            </a:r>
            <a:endParaRPr lang="en-CA" sz="1800" dirty="0"/>
          </a:p>
          <a:p>
            <a:pPr marL="457200" lvl="1" indent="0">
              <a:buNone/>
            </a:pPr>
            <a:r>
              <a:rPr lang="en-CA" dirty="0" smtClean="0"/>
              <a:t>c.  Visible </a:t>
            </a:r>
            <a:r>
              <a:rPr lang="en-CA" dirty="0"/>
              <a:t>light energy and all the invisible forms of radiant energy exist on the electromagnetic spectrum</a:t>
            </a:r>
            <a:endParaRPr lang="en-CA" sz="2000" dirty="0"/>
          </a:p>
          <a:p>
            <a:pPr marL="457200" lvl="1" indent="0">
              <a:buNone/>
            </a:pPr>
            <a:r>
              <a:rPr lang="en-CA" dirty="0" smtClean="0"/>
              <a:t>d.  Electromagnetic </a:t>
            </a:r>
            <a:r>
              <a:rPr lang="en-CA" dirty="0"/>
              <a:t>radiation is the transmission of energy in the form of waves that extend from the longest radio waves to the shortest gamma rays.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Various </a:t>
            </a:r>
            <a:r>
              <a:rPr lang="en-CA" dirty="0"/>
              <a:t>devices have been developed to detect other frequencies. </a:t>
            </a:r>
            <a:endParaRPr lang="en-CA" sz="1800" dirty="0"/>
          </a:p>
          <a:p>
            <a:pPr lvl="3"/>
            <a:r>
              <a:rPr lang="en-CA" dirty="0"/>
              <a:t>E.g. the antenna of your radio detects radio waves. </a:t>
            </a:r>
            <a:endParaRPr lang="en-CA" sz="1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67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9879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4.  Radio waves are a type of electromagnetic radiation that have the longest wavelength and lowest energy and frequency compared to all other types. 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63917"/>
            <a:ext cx="10515600" cy="3213046"/>
          </a:xfrm>
        </p:spPr>
        <p:txBody>
          <a:bodyPr/>
          <a:lstStyle/>
          <a:p>
            <a:pPr marL="457200" lvl="1" indent="0">
              <a:buNone/>
            </a:pPr>
            <a:r>
              <a:rPr lang="en-CA" dirty="0" smtClean="0"/>
              <a:t>a.  Different </a:t>
            </a:r>
            <a:r>
              <a:rPr lang="en-CA" dirty="0"/>
              <a:t>wavelengths of radio waves have different uses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E.g</a:t>
            </a:r>
            <a:r>
              <a:rPr lang="en-CA" dirty="0"/>
              <a:t>. radio and television broadcasting</a:t>
            </a:r>
            <a:endParaRPr lang="en-CA" sz="1800" dirty="0"/>
          </a:p>
          <a:p>
            <a:pPr marL="914400" lvl="2" indent="0">
              <a:buNone/>
            </a:pPr>
            <a:r>
              <a:rPr lang="en-CA" dirty="0" smtClean="0"/>
              <a:t>ii. E.g</a:t>
            </a:r>
            <a:r>
              <a:rPr lang="en-CA" dirty="0"/>
              <a:t>. Microwaves and radar are types of radio waves</a:t>
            </a:r>
            <a:endParaRPr lang="en-CA" sz="1800" dirty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2" y="4319588"/>
            <a:ext cx="5324475" cy="185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5517"/>
            <a:ext cx="10515600" cy="5651446"/>
          </a:xfrm>
        </p:spPr>
        <p:txBody>
          <a:bodyPr/>
          <a:lstStyle/>
          <a:p>
            <a:pPr marL="457200" lvl="1" indent="0">
              <a:buNone/>
            </a:pPr>
            <a:r>
              <a:rPr lang="en-CA" dirty="0" smtClean="0"/>
              <a:t>b. In </a:t>
            </a:r>
            <a:r>
              <a:rPr lang="en-CA" dirty="0"/>
              <a:t>magnetic resonance imaging (MRI), a patient lies in a large cylinder that is equipped with a powerful magnet, a radio wave emitter, and a radio wave detector. 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Particles </a:t>
            </a:r>
            <a:r>
              <a:rPr lang="en-CA" dirty="0"/>
              <a:t>in the bones and soft tissues behave like tiny magnets and can be lined up. </a:t>
            </a:r>
            <a:endParaRPr lang="en-CA" sz="1800" dirty="0"/>
          </a:p>
          <a:p>
            <a:pPr marL="914400" lvl="2" indent="0">
              <a:buNone/>
            </a:pPr>
            <a:r>
              <a:rPr lang="en-CA" dirty="0" smtClean="0"/>
              <a:t>ii. When </a:t>
            </a:r>
            <a:r>
              <a:rPr lang="en-CA" dirty="0"/>
              <a:t>the MRI machine causes the orientation of the particles to flip, they produce radio waves. </a:t>
            </a:r>
            <a:endParaRPr lang="en-CA" sz="1800" dirty="0"/>
          </a:p>
          <a:p>
            <a:pPr lvl="3"/>
            <a:r>
              <a:rPr lang="en-CA" dirty="0"/>
              <a:t>The released energy is detected by the radio receiver and used to create a map of the different tissues </a:t>
            </a:r>
            <a:endParaRPr lang="en-CA" sz="1600" dirty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57" y="3268142"/>
            <a:ext cx="4818226" cy="298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93" y="3193010"/>
            <a:ext cx="3234176" cy="3134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3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3986"/>
            <a:ext cx="10515600" cy="5682977"/>
          </a:xfrm>
        </p:spPr>
        <p:txBody>
          <a:bodyPr/>
          <a:lstStyle/>
          <a:p>
            <a:pPr marL="457200" lvl="1" indent="0">
              <a:buNone/>
            </a:pPr>
            <a:r>
              <a:rPr lang="en-CA" dirty="0" smtClean="0"/>
              <a:t>c.  Microwaves </a:t>
            </a:r>
            <a:r>
              <a:rPr lang="en-CA" dirty="0"/>
              <a:t>have the shortest wavelength and the highest frequency of all the radio waves.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Microwave </a:t>
            </a:r>
            <a:r>
              <a:rPr lang="en-CA" dirty="0"/>
              <a:t>ovens use a specific wavelength (or frequency) of microwave that is strongly absorbed by water particles.</a:t>
            </a:r>
            <a:endParaRPr lang="en-CA" sz="1800" dirty="0"/>
          </a:p>
          <a:p>
            <a:pPr lvl="3"/>
            <a:r>
              <a:rPr lang="en-CA" dirty="0"/>
              <a:t>When the water particles in the food absorb microwaves, they begin to vibrate quickly and become hot. </a:t>
            </a:r>
            <a:endParaRPr lang="en-CA" sz="1600" dirty="0"/>
          </a:p>
          <a:p>
            <a:pPr lvl="3"/>
            <a:r>
              <a:rPr lang="en-CA" dirty="0"/>
              <a:t>Only foods that contain water particles can be heated using microwaves.</a:t>
            </a:r>
            <a:endParaRPr lang="en-CA" sz="1600" dirty="0"/>
          </a:p>
          <a:p>
            <a:pPr marL="914400" lvl="2" indent="0">
              <a:buNone/>
            </a:pPr>
            <a:r>
              <a:rPr lang="en-CA" dirty="0" smtClean="0"/>
              <a:t>ii. Microwave </a:t>
            </a:r>
            <a:r>
              <a:rPr lang="en-CA" dirty="0"/>
              <a:t>frequencies are also used in telecommunications </a:t>
            </a:r>
            <a:endParaRPr lang="en-CA" sz="1800" dirty="0"/>
          </a:p>
          <a:p>
            <a:pPr lvl="3"/>
            <a:r>
              <a:rPr lang="en-CA" dirty="0"/>
              <a:t>Microwaves can be transmitted to telecommunications satellites that orbit Earth. </a:t>
            </a:r>
            <a:endParaRPr lang="en-CA" sz="1600" dirty="0"/>
          </a:p>
          <a:p>
            <a:pPr lvl="3"/>
            <a:r>
              <a:rPr lang="en-CA" dirty="0"/>
              <a:t>Some radio telescopes are directed toward distant planets and galaxies to learn more about the composition, motion, and structure of these distant objects.</a:t>
            </a:r>
            <a:endParaRPr lang="en-CA" sz="1600" dirty="0"/>
          </a:p>
          <a:p>
            <a:endParaRPr lang="en-CA" dirty="0"/>
          </a:p>
        </p:txBody>
      </p:sp>
      <p:pic>
        <p:nvPicPr>
          <p:cNvPr id="4" name="Picture 3" descr="GPS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16243"/>
            <a:ext cx="3505200" cy="2809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5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7352"/>
            <a:ext cx="10515600" cy="5819611"/>
          </a:xfrm>
        </p:spPr>
        <p:txBody>
          <a:bodyPr/>
          <a:lstStyle/>
          <a:p>
            <a:pPr marL="457200" lvl="1" indent="0">
              <a:buNone/>
            </a:pPr>
            <a:r>
              <a:rPr lang="en-CA" dirty="0" smtClean="0"/>
              <a:t>d.  Shorter </a:t>
            </a:r>
            <a:r>
              <a:rPr lang="en-CA" dirty="0"/>
              <a:t>wavelength microwaves are used in remote sensing, such as radar. 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Microwaves </a:t>
            </a:r>
            <a:r>
              <a:rPr lang="en-CA" dirty="0"/>
              <a:t>are beamed out through the air. </a:t>
            </a:r>
            <a:endParaRPr lang="en-CA" sz="1800" dirty="0"/>
          </a:p>
          <a:p>
            <a:pPr lvl="3"/>
            <a:r>
              <a:rPr lang="en-CA" dirty="0"/>
              <a:t>The waves that reflect from an object can show the location and speed of the object. </a:t>
            </a:r>
            <a:endParaRPr lang="en-CA" sz="1600" dirty="0"/>
          </a:p>
          <a:p>
            <a:pPr marL="914400" lvl="2" indent="0">
              <a:buNone/>
            </a:pPr>
            <a:r>
              <a:rPr lang="en-CA" dirty="0" smtClean="0"/>
              <a:t>ii. Radar </a:t>
            </a:r>
            <a:r>
              <a:rPr lang="en-CA" dirty="0"/>
              <a:t>is used for tracking the movement of automobiles, aircraft, watercraft, and spacecraft.</a:t>
            </a:r>
            <a:endParaRPr lang="en-CA" sz="1800" dirty="0"/>
          </a:p>
          <a:p>
            <a:pPr marL="914400" lvl="2" indent="0">
              <a:buNone/>
            </a:pPr>
            <a:r>
              <a:rPr lang="en-CA" dirty="0" smtClean="0"/>
              <a:t>iii. Raindrops</a:t>
            </a:r>
            <a:r>
              <a:rPr lang="en-CA" dirty="0"/>
              <a:t>, snow crystals, and other objects in the air reflect radio waves. </a:t>
            </a:r>
            <a:endParaRPr lang="en-CA" sz="1800" dirty="0"/>
          </a:p>
          <a:p>
            <a:pPr lvl="3"/>
            <a:r>
              <a:rPr lang="en-CA" dirty="0"/>
              <a:t>Doppler radar, electronically convert the reflected radio waves into pictures that show the location and intensity of precipitation and the speed of the wind.</a:t>
            </a:r>
            <a:endParaRPr lang="en-CA" sz="1600" dirty="0"/>
          </a:p>
          <a:p>
            <a:endParaRPr lang="en-CA" dirty="0"/>
          </a:p>
        </p:txBody>
      </p:sp>
      <p:pic>
        <p:nvPicPr>
          <p:cNvPr id="4" name="Picture 3" descr="https://www.eol.ucar.edu/system/files/styles/large/private/doppler_shift_waves_0.jpg?itok=ggegzjY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80" y="3267157"/>
            <a:ext cx="4572000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67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62765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4.  Infrared waves are a type of electromagnetic radiation that, relative to light, has a longer wavelength and lower energy and frequency.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2993"/>
            <a:ext cx="10515600" cy="3643970"/>
          </a:xfrm>
        </p:spPr>
        <p:txBody>
          <a:bodyPr/>
          <a:lstStyle/>
          <a:p>
            <a:pPr marL="457200" lvl="1" indent="0">
              <a:buNone/>
            </a:pPr>
            <a:r>
              <a:rPr lang="en-CA" dirty="0" smtClean="0"/>
              <a:t>a.  A </a:t>
            </a:r>
            <a:r>
              <a:rPr lang="en-CA" dirty="0"/>
              <a:t>remote control emits infrared waves to control a television set. </a:t>
            </a:r>
            <a:endParaRPr lang="en-CA" sz="2000" dirty="0"/>
          </a:p>
          <a:p>
            <a:pPr marL="457200" lvl="1" indent="0">
              <a:buNone/>
            </a:pPr>
            <a:r>
              <a:rPr lang="en-CA" dirty="0" smtClean="0"/>
              <a:t>b.  Infrared </a:t>
            </a:r>
            <a:r>
              <a:rPr lang="en-CA" dirty="0"/>
              <a:t>radiation is also referred to as heat radiation. </a:t>
            </a:r>
            <a:endParaRPr lang="en-CA" sz="2000" dirty="0"/>
          </a:p>
          <a:p>
            <a:pPr lvl="2"/>
            <a:r>
              <a:rPr lang="en-CA" dirty="0"/>
              <a:t>Every object emits some infrared waves because all objects contain some heat energy.</a:t>
            </a:r>
            <a:endParaRPr lang="en-CA" sz="1800" dirty="0"/>
          </a:p>
          <a:p>
            <a:pPr lvl="3"/>
            <a:r>
              <a:rPr lang="en-CA" dirty="0"/>
              <a:t>Warmer objects emit more infrared waves than cooler objects</a:t>
            </a:r>
            <a:endParaRPr lang="en-CA" sz="1600" dirty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24" y="4014951"/>
            <a:ext cx="2386341" cy="2674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3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1005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Electromagnetic Radiation 3 – Light and the Electromagnetic Spectrum</vt:lpstr>
      <vt:lpstr>1.  No matter where you are, you are surrounded by invisible waves.  </vt:lpstr>
      <vt:lpstr>2.  The Sun is the most important source of light on Earth.  </vt:lpstr>
      <vt:lpstr>3.  Light is a different kind of wave from those that travel through water.  </vt:lpstr>
      <vt:lpstr>4.  Radio waves are a type of electromagnetic radiation that have the longest wavelength and lowest energy and frequency compared to all other types.  </vt:lpstr>
      <vt:lpstr>PowerPoint Presentation</vt:lpstr>
      <vt:lpstr>PowerPoint Presentation</vt:lpstr>
      <vt:lpstr>PowerPoint Presentation</vt:lpstr>
      <vt:lpstr>4.  Infrared waves are a type of electromagnetic radiation that, relative to light, has a longer wavelength and lower energy and frequency. </vt:lpstr>
      <vt:lpstr>5.  Ultraviolet waves are a type of electromagnetic radiation that, relative to light, has a shorter wavelength and higher energy and frequency.  </vt:lpstr>
      <vt:lpstr>6.  X rays are a type of electromagnetic radiation that have a much shorter wavelength and higher energy and frequency than ultraviolet waves.  </vt:lpstr>
      <vt:lpstr>7.  Gamma rays are the highest energy and frequency and shortest wavelength portion of the electromagnetic spectrum.  </vt:lpstr>
    </vt:vector>
  </TitlesOfParts>
  <Company>North Vancouver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Chong</dc:creator>
  <cp:lastModifiedBy>Daniel Chong</cp:lastModifiedBy>
  <cp:revision>5</cp:revision>
  <dcterms:created xsi:type="dcterms:W3CDTF">2018-04-03T22:06:21Z</dcterms:created>
  <dcterms:modified xsi:type="dcterms:W3CDTF">2018-04-04T16:53:10Z</dcterms:modified>
</cp:coreProperties>
</file>