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06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36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54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914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979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469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646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12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54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27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67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06FDD-3A2A-431A-87E2-F3FAEDB4D1A6}" type="datetimeFigureOut">
              <a:rPr lang="en-CA" smtClean="0"/>
              <a:t>2018-03-13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842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Electromagnetic Radiation 2 – The Wave Model of Light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1.  The </a:t>
            </a:r>
            <a:r>
              <a:rPr lang="en-CA" dirty="0"/>
              <a:t>wave model of light, pictures light travelling as a wave.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Light </a:t>
            </a:r>
            <a:r>
              <a:rPr lang="en-CA" dirty="0"/>
              <a:t>is viewed as a type of wave that travels through empty space and transfers energy from one place to another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Scientists </a:t>
            </a:r>
            <a:r>
              <a:rPr lang="en-CA" dirty="0"/>
              <a:t>have developed a model of light by looking at how light behaves, and then trying to explain what they see.</a:t>
            </a:r>
          </a:p>
          <a:p>
            <a:pPr marL="457200" lvl="1" indent="0">
              <a:buNone/>
            </a:pPr>
            <a:r>
              <a:rPr lang="en-CA" dirty="0" smtClean="0"/>
              <a:t>b.  Visible </a:t>
            </a:r>
            <a:r>
              <a:rPr lang="en-CA" dirty="0"/>
              <a:t>light is a wave that you can see.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4140" y="3556969"/>
            <a:ext cx="3263719" cy="330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0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 Refraction </a:t>
            </a:r>
            <a:r>
              <a:rPr lang="en-CA" dirty="0"/>
              <a:t>of Light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Refraction </a:t>
            </a:r>
            <a:r>
              <a:rPr lang="en-CA" dirty="0"/>
              <a:t>is the bending or changing direction of a wave as it passes from one material to another.</a:t>
            </a:r>
          </a:p>
          <a:p>
            <a:pPr marL="457200" lvl="1" indent="0">
              <a:buNone/>
            </a:pPr>
            <a:r>
              <a:rPr lang="en-CA" dirty="0" smtClean="0"/>
              <a:t>b.  White </a:t>
            </a:r>
            <a:r>
              <a:rPr lang="en-CA" dirty="0"/>
              <a:t>light, such as sunlight, is made up of waves having different wavelengths and frequencies. </a:t>
            </a:r>
          </a:p>
          <a:p>
            <a:pPr marL="457200" lvl="1" indent="0">
              <a:buNone/>
            </a:pPr>
            <a:r>
              <a:rPr lang="en-CA" dirty="0" smtClean="0"/>
              <a:t>c.  If </a:t>
            </a:r>
            <a:r>
              <a:rPr lang="en-CA" dirty="0"/>
              <a:t>a light wave is passes through a prism the different wavelengths bend by different amounts.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longer wavelengths are refracted less than the shorter wavelengths</a:t>
            </a:r>
          </a:p>
          <a:p>
            <a:pPr marL="914400" lvl="2" indent="0">
              <a:buNone/>
            </a:pPr>
            <a:r>
              <a:rPr lang="en-CA" dirty="0" smtClean="0"/>
              <a:t>ii. Different </a:t>
            </a:r>
            <a:r>
              <a:rPr lang="en-CA" dirty="0"/>
              <a:t>colours are separated when they emerge from the prism.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602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9435" y="696142"/>
            <a:ext cx="5330741" cy="475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0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 Water </a:t>
            </a:r>
            <a:r>
              <a:rPr lang="en-CA" dirty="0"/>
              <a:t>droplets also refract light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153381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The </a:t>
            </a:r>
            <a:r>
              <a:rPr lang="en-CA" dirty="0"/>
              <a:t>human eye can distinguish a range of colours that are often described as falling into seven broad categories. :  </a:t>
            </a:r>
          </a:p>
          <a:p>
            <a:pPr marL="457200" lvl="1" indent="0">
              <a:buNone/>
            </a:pPr>
            <a:r>
              <a:rPr lang="en-CA" dirty="0" smtClean="0"/>
              <a:t>b.  In </a:t>
            </a:r>
            <a:r>
              <a:rPr lang="en-CA" dirty="0"/>
              <a:t>order of decreasing wavelength, and increasing frequency, these colours are:  red, orange, yellow, green, blue, indigo, and violet.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This </a:t>
            </a:r>
            <a:r>
              <a:rPr lang="en-CA" dirty="0"/>
              <a:t>range of colours or frequencies of visible light is called the visible spectrum</a:t>
            </a:r>
          </a:p>
          <a:p>
            <a:pPr marL="457200" lvl="1" indent="0">
              <a:buNone/>
            </a:pPr>
            <a:r>
              <a:rPr lang="en-CA" dirty="0" smtClean="0"/>
              <a:t>c.  The </a:t>
            </a:r>
            <a:r>
              <a:rPr lang="en-CA" dirty="0"/>
              <a:t>seven colours most easily seen in a rainbow are sometimes abbreviated in the form of:  ROY G BIV (Red, Orange, Yellow, Green, Blue, Indigo, Violet).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009" y="3600272"/>
            <a:ext cx="3988990" cy="2837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4525" y="4672148"/>
            <a:ext cx="1269242" cy="12637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451" y="3600272"/>
            <a:ext cx="4759997" cy="299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62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4.  In </a:t>
            </a:r>
            <a:r>
              <a:rPr lang="en-CA" dirty="0"/>
              <a:t>the 17th century, Sir Isaac Newton placed a prism so that a thin beam of white light could pass through it.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 smtClean="0"/>
              <a:t>a.  When </a:t>
            </a:r>
            <a:r>
              <a:rPr lang="en-CA" dirty="0"/>
              <a:t>white light travelled through the prism, he saw bands of colour emerge.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Newton  </a:t>
            </a:r>
            <a:r>
              <a:rPr lang="en-CA" dirty="0"/>
              <a:t>observed that each band of colour was refracted at a different angle. </a:t>
            </a:r>
          </a:p>
          <a:p>
            <a:pPr marL="914400" lvl="2" indent="0">
              <a:buNone/>
            </a:pPr>
            <a:r>
              <a:rPr lang="en-CA" dirty="0" smtClean="0"/>
              <a:t>ii. Newton </a:t>
            </a:r>
            <a:r>
              <a:rPr lang="en-CA" dirty="0"/>
              <a:t>concluded that the prism was not the source of the colours. </a:t>
            </a:r>
          </a:p>
          <a:p>
            <a:pPr marL="914400" lvl="2" indent="0">
              <a:buNone/>
            </a:pPr>
            <a:r>
              <a:rPr lang="en-CA" dirty="0" smtClean="0"/>
              <a:t>iii. The </a:t>
            </a:r>
            <a:r>
              <a:rPr lang="en-CA" dirty="0"/>
              <a:t>different colours must have been present already in the white light.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965" y="3673802"/>
            <a:ext cx="5048136" cy="318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5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 smtClean="0"/>
              <a:t>b.  Newton </a:t>
            </a:r>
            <a:r>
              <a:rPr lang="en-CA" dirty="0"/>
              <a:t>then passed these colours through more prisms and only white light emerged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Newton </a:t>
            </a:r>
            <a:r>
              <a:rPr lang="en-CA" dirty="0"/>
              <a:t>showed that colour was a property of visible light.</a:t>
            </a:r>
          </a:p>
          <a:p>
            <a:pPr marL="457200" lvl="1" indent="0">
              <a:buNone/>
            </a:pPr>
            <a:r>
              <a:rPr lang="en-CA" dirty="0" smtClean="0"/>
              <a:t>c.  He </a:t>
            </a:r>
            <a:r>
              <a:rPr lang="en-CA" dirty="0"/>
              <a:t>proposed that white light such as sunlight is the result of mixing together all the different colours of light.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45872"/>
            <a:ext cx="5475796" cy="27008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601" y="2606108"/>
            <a:ext cx="3009874" cy="2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8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 Colour </a:t>
            </a:r>
            <a:r>
              <a:rPr lang="en-CA" dirty="0"/>
              <a:t>and Reflection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Reflection </a:t>
            </a:r>
            <a:r>
              <a:rPr lang="en-CA" dirty="0"/>
              <a:t>occurs when a light wave strikes an object and bounces off.</a:t>
            </a:r>
          </a:p>
          <a:p>
            <a:pPr marL="457200" lvl="1" indent="0">
              <a:buNone/>
            </a:pPr>
            <a:r>
              <a:rPr lang="en-CA" dirty="0" smtClean="0"/>
              <a:t>b.  When </a:t>
            </a:r>
            <a:r>
              <a:rPr lang="en-CA" dirty="0"/>
              <a:t>sunlight strikes coloured clothing, some colours are reflected while other colours are absorbed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Only </a:t>
            </a:r>
            <a:r>
              <a:rPr lang="en-CA" dirty="0"/>
              <a:t>the reflected colours can be seen.</a:t>
            </a:r>
          </a:p>
          <a:p>
            <a:pPr marL="457200" lvl="1" indent="0">
              <a:buNone/>
            </a:pPr>
            <a:r>
              <a:rPr lang="en-CA" dirty="0" smtClean="0"/>
              <a:t>c.  Why </a:t>
            </a:r>
            <a:r>
              <a:rPr lang="en-CA" dirty="0"/>
              <a:t>does a bright red shirt look black when it is placed in a dark room?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A </a:t>
            </a:r>
            <a:r>
              <a:rPr lang="en-CA" dirty="0"/>
              <a:t>shirt does not produce its own light,</a:t>
            </a:r>
          </a:p>
          <a:p>
            <a:pPr marL="914400" lvl="2" indent="0">
              <a:buNone/>
            </a:pPr>
            <a:r>
              <a:rPr lang="en-CA" dirty="0" smtClean="0"/>
              <a:t>ii. It </a:t>
            </a:r>
            <a:r>
              <a:rPr lang="en-CA" dirty="0"/>
              <a:t>only reflects the light in the room</a:t>
            </a:r>
          </a:p>
          <a:p>
            <a:pPr marL="914400" lvl="2" indent="0">
              <a:buNone/>
            </a:pPr>
            <a:r>
              <a:rPr lang="en-CA" dirty="0" smtClean="0"/>
              <a:t>iii. The </a:t>
            </a:r>
            <a:r>
              <a:rPr lang="en-CA" dirty="0"/>
              <a:t>red shirt appears to be black when there is no source of light.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631" y="4804367"/>
            <a:ext cx="4749860" cy="184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49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6.  Only </a:t>
            </a:r>
            <a:r>
              <a:rPr lang="en-CA" dirty="0"/>
              <a:t>three colours of light, such as red, green, and blue, are needed to produce all the colours of the rainbow.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The </a:t>
            </a:r>
            <a:r>
              <a:rPr lang="en-CA" dirty="0"/>
              <a:t>colours red, green, and blue are sometimes called the additive primary colours.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Adding </a:t>
            </a:r>
            <a:r>
              <a:rPr lang="en-CA" dirty="0"/>
              <a:t>all three together in the proper amounts will make white light</a:t>
            </a:r>
          </a:p>
          <a:p>
            <a:pPr marL="457200" lvl="1" indent="0">
              <a:buNone/>
            </a:pPr>
            <a:r>
              <a:rPr lang="en-CA" dirty="0" smtClean="0"/>
              <a:t>b.  The </a:t>
            </a:r>
            <a:r>
              <a:rPr lang="en-CA" dirty="0"/>
              <a:t>light of two additive primary colours will produce a secondary colour.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three secondary colours are yellow, cyan, and magenta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042" y="3743662"/>
            <a:ext cx="3336246" cy="29190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68421" y="5398987"/>
            <a:ext cx="1269242" cy="12637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2374" y="3698193"/>
            <a:ext cx="2248340" cy="301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5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620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Electromagnetic Radiation 2 – The Wave Model of Light</vt:lpstr>
      <vt:lpstr>1.  The wave model of light, pictures light travelling as a wave.  </vt:lpstr>
      <vt:lpstr>2.  Refraction of Light </vt:lpstr>
      <vt:lpstr>PowerPoint Presentation</vt:lpstr>
      <vt:lpstr>3.  Water droplets also refract light </vt:lpstr>
      <vt:lpstr>4.  In the 17th century, Sir Isaac Newton placed a prism so that a thin beam of white light could pass through it.  </vt:lpstr>
      <vt:lpstr> </vt:lpstr>
      <vt:lpstr>5.  Colour and Reflection </vt:lpstr>
      <vt:lpstr>6.  Only three colours of light, such as red, green, and blue, are needed to produce all the colours of the rainbow.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V.6A Electrochemical Cell Equilibrium</dc:title>
  <dc:creator>Microsoft account</dc:creator>
  <cp:lastModifiedBy>dan chong</cp:lastModifiedBy>
  <cp:revision>7</cp:revision>
  <dcterms:created xsi:type="dcterms:W3CDTF">2017-06-09T02:59:04Z</dcterms:created>
  <dcterms:modified xsi:type="dcterms:W3CDTF">2018-03-14T05:56:48Z</dcterms:modified>
</cp:coreProperties>
</file>