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6FDD-3A2A-431A-87E2-F3FAEDB4D1A6}" type="datetimeFigureOut">
              <a:rPr lang="en-CA" smtClean="0"/>
              <a:t>2018-03-12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D096-4322-49FE-804D-53553E336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069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6FDD-3A2A-431A-87E2-F3FAEDB4D1A6}" type="datetimeFigureOut">
              <a:rPr lang="en-CA" smtClean="0"/>
              <a:t>2018-03-12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D096-4322-49FE-804D-53553E336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4365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6FDD-3A2A-431A-87E2-F3FAEDB4D1A6}" type="datetimeFigureOut">
              <a:rPr lang="en-CA" smtClean="0"/>
              <a:t>2018-03-12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D096-4322-49FE-804D-53553E336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5542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6FDD-3A2A-431A-87E2-F3FAEDB4D1A6}" type="datetimeFigureOut">
              <a:rPr lang="en-CA" smtClean="0"/>
              <a:t>2018-03-12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D096-4322-49FE-804D-53553E336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9142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6FDD-3A2A-431A-87E2-F3FAEDB4D1A6}" type="datetimeFigureOut">
              <a:rPr lang="en-CA" smtClean="0"/>
              <a:t>2018-03-12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D096-4322-49FE-804D-53553E336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979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6FDD-3A2A-431A-87E2-F3FAEDB4D1A6}" type="datetimeFigureOut">
              <a:rPr lang="en-CA" smtClean="0"/>
              <a:t>2018-03-12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D096-4322-49FE-804D-53553E336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4695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6FDD-3A2A-431A-87E2-F3FAEDB4D1A6}" type="datetimeFigureOut">
              <a:rPr lang="en-CA" smtClean="0"/>
              <a:t>2018-03-12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D096-4322-49FE-804D-53553E336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646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6FDD-3A2A-431A-87E2-F3FAEDB4D1A6}" type="datetimeFigureOut">
              <a:rPr lang="en-CA" smtClean="0"/>
              <a:t>2018-03-12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D096-4322-49FE-804D-53553E336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7126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6FDD-3A2A-431A-87E2-F3FAEDB4D1A6}" type="datetimeFigureOut">
              <a:rPr lang="en-CA" smtClean="0"/>
              <a:t>2018-03-12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D096-4322-49FE-804D-53553E336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154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6FDD-3A2A-431A-87E2-F3FAEDB4D1A6}" type="datetimeFigureOut">
              <a:rPr lang="en-CA" smtClean="0"/>
              <a:t>2018-03-12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D096-4322-49FE-804D-53553E336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8270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6FDD-3A2A-431A-87E2-F3FAEDB4D1A6}" type="datetimeFigureOut">
              <a:rPr lang="en-CA" smtClean="0"/>
              <a:t>2018-03-12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8D096-4322-49FE-804D-53553E336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867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06FDD-3A2A-431A-87E2-F3FAEDB4D1A6}" type="datetimeFigureOut">
              <a:rPr lang="en-CA" smtClean="0"/>
              <a:t>2018-03-12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8D096-4322-49FE-804D-53553E33689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8423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Electromagnetic Radiation 1 - Features of a Wave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248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1319"/>
            <a:ext cx="10515600" cy="5685644"/>
          </a:xfrm>
        </p:spPr>
        <p:txBody>
          <a:bodyPr/>
          <a:lstStyle/>
          <a:p>
            <a:pPr marL="457200" lvl="1" indent="0">
              <a:buNone/>
            </a:pPr>
            <a:r>
              <a:rPr lang="en-CA" dirty="0" smtClean="0"/>
              <a:t>c.  The </a:t>
            </a:r>
            <a:r>
              <a:rPr lang="en-CA" dirty="0"/>
              <a:t>two types of waves that travel through a medium are transverse waves and compression waves.</a:t>
            </a:r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In </a:t>
            </a:r>
            <a:r>
              <a:rPr lang="en-CA" dirty="0"/>
              <a:t>a transverse wave, matter in the medium moves up and down perpendicular to the direction that the wave travels </a:t>
            </a:r>
          </a:p>
          <a:p>
            <a:pPr lvl="3"/>
            <a:r>
              <a:rPr lang="en-CA" dirty="0"/>
              <a:t>E.g. When you shake one end of a rope while your friend holds the other end, you are making transverse waves. </a:t>
            </a:r>
            <a:endParaRPr lang="en-CA" dirty="0" smtClean="0"/>
          </a:p>
          <a:p>
            <a:pPr marL="914400" lvl="2" indent="0">
              <a:buNone/>
            </a:pPr>
            <a:r>
              <a:rPr lang="en-CA" dirty="0" smtClean="0"/>
              <a:t>ii. In </a:t>
            </a:r>
            <a:r>
              <a:rPr lang="en-CA" dirty="0"/>
              <a:t>a compression wave, matter in the medium moves back and forth along the same direction that the wave travels. </a:t>
            </a:r>
          </a:p>
          <a:p>
            <a:pPr lvl="3"/>
            <a:r>
              <a:rPr lang="en-CA" dirty="0"/>
              <a:t>E.g. Squeeze several coils of a spring together at one end and let go of the coils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517" y="3730383"/>
            <a:ext cx="4827353" cy="24465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730383"/>
            <a:ext cx="5715705" cy="258853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96334" y="5895833"/>
            <a:ext cx="3275463" cy="423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23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18516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1.  A </a:t>
            </a:r>
            <a:r>
              <a:rPr lang="en-CA" dirty="0"/>
              <a:t>wave is a disturbance or movement that transfers energy through matter or space, without causing any permanent displacement. 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3641"/>
            <a:ext cx="10515600" cy="3993321"/>
          </a:xfrm>
        </p:spPr>
        <p:txBody>
          <a:bodyPr/>
          <a:lstStyle/>
          <a:p>
            <a:pPr marL="457200" lvl="1" indent="0">
              <a:buNone/>
            </a:pPr>
            <a:r>
              <a:rPr lang="en-CA" dirty="0" smtClean="0"/>
              <a:t>a.  E.g</a:t>
            </a:r>
            <a:r>
              <a:rPr lang="en-CA" dirty="0"/>
              <a:t>. Sound waves disturb the air and transfer energy through it. </a:t>
            </a:r>
          </a:p>
          <a:p>
            <a:pPr marL="457200" lvl="1" indent="0">
              <a:buNone/>
            </a:pPr>
            <a:r>
              <a:rPr lang="en-CA" dirty="0" smtClean="0"/>
              <a:t>b.  E.g</a:t>
            </a:r>
            <a:r>
              <a:rPr lang="en-CA" dirty="0"/>
              <a:t>. Ocean waves disturb the water and transfer energy through it. </a:t>
            </a:r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065" y="3114353"/>
            <a:ext cx="4490147" cy="33683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519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94327"/>
            <a:ext cx="10515600" cy="2082635"/>
          </a:xfrm>
        </p:spPr>
        <p:txBody>
          <a:bodyPr/>
          <a:lstStyle/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Notice </a:t>
            </a:r>
            <a:r>
              <a:rPr lang="en-CA" dirty="0"/>
              <a:t>that the duck stays in the same position as the wave passes by</a:t>
            </a:r>
          </a:p>
          <a:p>
            <a:pPr lvl="3"/>
            <a:r>
              <a:rPr lang="en-CA" dirty="0"/>
              <a:t> Both the duck and water simply move up and down</a:t>
            </a:r>
          </a:p>
          <a:p>
            <a:pPr lvl="3"/>
            <a:r>
              <a:rPr lang="en-CA" dirty="0"/>
              <a:t>There is no displacement (movement) of the duck or water </a:t>
            </a:r>
          </a:p>
          <a:p>
            <a:pPr lvl="3"/>
            <a:r>
              <a:rPr lang="en-CA" dirty="0"/>
              <a:t>Once the waves have passed, the water returns to its original, or rest, position.</a:t>
            </a:r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430" y="412097"/>
            <a:ext cx="4490147" cy="33683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576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53635"/>
            <a:ext cx="10515600" cy="1823327"/>
          </a:xfrm>
        </p:spPr>
        <p:txBody>
          <a:bodyPr/>
          <a:lstStyle/>
          <a:p>
            <a:pPr marL="457200" lvl="1" indent="0">
              <a:buNone/>
            </a:pPr>
            <a:r>
              <a:rPr lang="en-CA" dirty="0" smtClean="0"/>
              <a:t>c.  A </a:t>
            </a:r>
            <a:r>
              <a:rPr lang="en-CA" dirty="0"/>
              <a:t>water wave does not carry water along with it. </a:t>
            </a:r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Only </a:t>
            </a:r>
            <a:r>
              <a:rPr lang="en-CA" dirty="0"/>
              <a:t>the energy carried by the water wave moves forward </a:t>
            </a:r>
          </a:p>
          <a:p>
            <a:pPr lvl="3"/>
            <a:r>
              <a:rPr lang="en-CA" dirty="0"/>
              <a:t>Energy is the capacity to apply a force over a distance. </a:t>
            </a:r>
          </a:p>
          <a:p>
            <a:pPr lvl="3"/>
            <a:r>
              <a:rPr lang="en-CA" dirty="0"/>
              <a:t>A force is a push or pull on an object.</a:t>
            </a:r>
          </a:p>
          <a:p>
            <a:pPr marL="914400" lvl="2" indent="0">
              <a:buNone/>
            </a:pPr>
            <a:r>
              <a:rPr lang="en-CA" dirty="0" smtClean="0"/>
              <a:t>ii. Many </a:t>
            </a:r>
            <a:r>
              <a:rPr lang="en-CA" dirty="0"/>
              <a:t>important types of waves carry energy without transporting matter. </a:t>
            </a:r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430" y="412097"/>
            <a:ext cx="4490147" cy="33683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496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2.  Features </a:t>
            </a:r>
            <a:r>
              <a:rPr lang="en-CA" dirty="0"/>
              <a:t>of a wave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CA" dirty="0" smtClean="0"/>
              <a:t>a.  The </a:t>
            </a:r>
            <a:r>
              <a:rPr lang="en-CA" dirty="0"/>
              <a:t>dotted line shows the equilibrium or rest position. </a:t>
            </a:r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The </a:t>
            </a:r>
            <a:r>
              <a:rPr lang="en-CA" dirty="0"/>
              <a:t>rest position is the level of the water when there are no waves. </a:t>
            </a:r>
          </a:p>
          <a:p>
            <a:pPr marL="457200" lvl="1" indent="0">
              <a:buNone/>
            </a:pPr>
            <a:r>
              <a:rPr lang="en-CA" dirty="0" smtClean="0"/>
              <a:t>b.  A </a:t>
            </a:r>
            <a:r>
              <a:rPr lang="en-CA" dirty="0"/>
              <a:t>crest is the highest point in a wave. </a:t>
            </a:r>
          </a:p>
          <a:p>
            <a:pPr marL="457200" lvl="1" indent="0">
              <a:buNone/>
            </a:pPr>
            <a:r>
              <a:rPr lang="en-CA" dirty="0" smtClean="0"/>
              <a:t>c.  A </a:t>
            </a:r>
            <a:r>
              <a:rPr lang="en-CA" dirty="0"/>
              <a:t>trough is the lowest point in a wave.</a:t>
            </a:r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431" y="3545475"/>
            <a:ext cx="7297524" cy="2766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394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457200" lvl="1" indent="0">
              <a:buNone/>
            </a:pPr>
            <a:r>
              <a:rPr lang="en-CA" dirty="0" smtClean="0"/>
              <a:t>d.  The </a:t>
            </a:r>
            <a:r>
              <a:rPr lang="en-CA" dirty="0"/>
              <a:t>wavelength is the distance from crest to crest or from trough to trough. </a:t>
            </a:r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It </a:t>
            </a:r>
            <a:r>
              <a:rPr lang="en-CA" dirty="0"/>
              <a:t>can also be thought of as the distance covered by one complete crest plus one complete trough </a:t>
            </a:r>
          </a:p>
          <a:p>
            <a:pPr marL="914400" lvl="2" indent="0">
              <a:buNone/>
            </a:pPr>
            <a:r>
              <a:rPr lang="en-CA" dirty="0" smtClean="0"/>
              <a:t>ii. Wavelength </a:t>
            </a:r>
            <a:r>
              <a:rPr lang="en-CA" dirty="0"/>
              <a:t>is measured in metres. </a:t>
            </a:r>
          </a:p>
          <a:p>
            <a:pPr marL="914400" lvl="2" indent="0">
              <a:buNone/>
            </a:pPr>
            <a:r>
              <a:rPr lang="en-CA" dirty="0" smtClean="0"/>
              <a:t>iii. As </a:t>
            </a:r>
            <a:r>
              <a:rPr lang="en-CA" dirty="0"/>
              <a:t>the wavelength decreases, the duck and the water move up and down more frequently.</a:t>
            </a:r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65" y="2950416"/>
            <a:ext cx="7297524" cy="2766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426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9558"/>
            <a:ext cx="10515600" cy="5617405"/>
          </a:xfrm>
        </p:spPr>
        <p:txBody>
          <a:bodyPr/>
          <a:lstStyle/>
          <a:p>
            <a:pPr marL="457200" lvl="1" indent="0">
              <a:buNone/>
            </a:pPr>
            <a:r>
              <a:rPr lang="en-CA" dirty="0" smtClean="0"/>
              <a:t>e.  The </a:t>
            </a:r>
            <a:r>
              <a:rPr lang="en-CA" dirty="0"/>
              <a:t>amplitude is the height of a wave crest or depth of a wave trough, as measured from its rest </a:t>
            </a:r>
            <a:r>
              <a:rPr lang="en-CA" dirty="0" smtClean="0"/>
              <a:t>position</a:t>
            </a:r>
            <a:endParaRPr lang="en-CA" dirty="0"/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The </a:t>
            </a:r>
            <a:r>
              <a:rPr lang="en-CA" dirty="0"/>
              <a:t>amplitude is related to the amount of energy carried by the wave. </a:t>
            </a:r>
          </a:p>
          <a:p>
            <a:pPr lvl="3"/>
            <a:r>
              <a:rPr lang="en-CA" dirty="0"/>
              <a:t>The larger the amplitude, the greater the energy transported. </a:t>
            </a:r>
          </a:p>
          <a:p>
            <a:pPr marL="914400" lvl="2" indent="0">
              <a:buNone/>
            </a:pPr>
            <a:r>
              <a:rPr lang="en-CA" dirty="0" smtClean="0"/>
              <a:t>ii. E.g</a:t>
            </a:r>
            <a:r>
              <a:rPr lang="en-CA" dirty="0"/>
              <a:t>. A light wave that has a large amplitude carries more energy and is very bright. </a:t>
            </a:r>
          </a:p>
          <a:p>
            <a:pPr marL="914400" lvl="2" indent="0">
              <a:buNone/>
            </a:pPr>
            <a:r>
              <a:rPr lang="en-CA" dirty="0" smtClean="0"/>
              <a:t>iii. E.g</a:t>
            </a:r>
            <a:r>
              <a:rPr lang="en-CA" dirty="0"/>
              <a:t>. A dim light has a lower amplitude and carries less energy. </a:t>
            </a:r>
          </a:p>
          <a:p>
            <a:endParaRPr lang="en-CA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192" y="3290118"/>
            <a:ext cx="7761548" cy="28868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672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8364"/>
            <a:ext cx="10515600" cy="5958599"/>
          </a:xfrm>
        </p:spPr>
        <p:txBody>
          <a:bodyPr/>
          <a:lstStyle/>
          <a:p>
            <a:pPr marL="457200" lvl="1" indent="0">
              <a:buNone/>
            </a:pPr>
            <a:r>
              <a:rPr lang="en-CA" dirty="0" smtClean="0"/>
              <a:t>f.  Every </a:t>
            </a:r>
            <a:r>
              <a:rPr lang="en-CA" dirty="0"/>
              <a:t>cycle of bobbing up and down is called an oscillation or a vibration. </a:t>
            </a:r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Frequency </a:t>
            </a:r>
            <a:r>
              <a:rPr lang="en-CA" dirty="0"/>
              <a:t>is the number of repetitive motions, or oscillations, that occur in a given time. </a:t>
            </a:r>
          </a:p>
          <a:p>
            <a:pPr marL="914400" lvl="2" indent="0">
              <a:buNone/>
            </a:pPr>
            <a:r>
              <a:rPr lang="en-CA" dirty="0" smtClean="0"/>
              <a:t>ii. Frequency </a:t>
            </a:r>
            <a:r>
              <a:rPr lang="en-CA" dirty="0"/>
              <a:t>is usually measured in hertz (Hz), or cycles per second. </a:t>
            </a:r>
          </a:p>
          <a:p>
            <a:pPr lvl="3"/>
            <a:r>
              <a:rPr lang="en-CA" dirty="0"/>
              <a:t>if two wave crests were to pass under the duck every second, then the duck is said to be vibrating or oscillating at a frequency of 2 Hz</a:t>
            </a:r>
            <a:r>
              <a:rPr lang="en-CA" dirty="0" smtClean="0"/>
              <a:t>.</a:t>
            </a:r>
          </a:p>
          <a:p>
            <a:pPr lvl="3"/>
            <a:endParaRPr lang="en-CA" dirty="0"/>
          </a:p>
          <a:p>
            <a:pPr lvl="3"/>
            <a:endParaRPr lang="en-CA" dirty="0" smtClean="0"/>
          </a:p>
          <a:p>
            <a:pPr lvl="3"/>
            <a:endParaRPr lang="en-CA" dirty="0"/>
          </a:p>
          <a:p>
            <a:pPr lvl="3"/>
            <a:endParaRPr lang="en-CA" dirty="0" smtClean="0"/>
          </a:p>
          <a:p>
            <a:pPr lvl="3"/>
            <a:endParaRPr lang="en-CA" dirty="0"/>
          </a:p>
          <a:p>
            <a:pPr lvl="3"/>
            <a:endParaRPr lang="en-CA" dirty="0" smtClean="0"/>
          </a:p>
          <a:p>
            <a:pPr lvl="3"/>
            <a:endParaRPr lang="en-CA" dirty="0"/>
          </a:p>
          <a:p>
            <a:pPr lvl="3"/>
            <a:endParaRPr lang="en-CA" dirty="0" smtClean="0"/>
          </a:p>
          <a:p>
            <a:pPr lvl="3"/>
            <a:endParaRPr lang="en-CA" dirty="0"/>
          </a:p>
          <a:p>
            <a:pPr lvl="3"/>
            <a:endParaRPr lang="en-CA" dirty="0" smtClean="0"/>
          </a:p>
          <a:p>
            <a:pPr lvl="3"/>
            <a:endParaRPr lang="en-CA" dirty="0"/>
          </a:p>
          <a:p>
            <a:pPr marL="914400" lvl="2" indent="0">
              <a:buNone/>
            </a:pPr>
            <a:r>
              <a:rPr lang="en-CA" dirty="0" smtClean="0"/>
              <a:t>iii. The </a:t>
            </a:r>
            <a:r>
              <a:rPr lang="en-CA" dirty="0"/>
              <a:t>shorter the wavelength, the greater the frequency </a:t>
            </a:r>
          </a:p>
          <a:p>
            <a:pPr lvl="3"/>
            <a:r>
              <a:rPr lang="en-CA" dirty="0"/>
              <a:t>When one value increases as the other decreases, this is called an </a:t>
            </a:r>
            <a:r>
              <a:rPr lang="en-CA" i="1" dirty="0"/>
              <a:t>inverse relationship</a:t>
            </a:r>
            <a:r>
              <a:rPr lang="en-CA" dirty="0"/>
              <a:t>.</a:t>
            </a:r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310" y="1864249"/>
            <a:ext cx="8543498" cy="32127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262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3.  Waves </a:t>
            </a:r>
            <a:r>
              <a:rPr lang="en-CA" dirty="0"/>
              <a:t>can differ in how much energy they carry and in how fast they travel. 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CA" dirty="0" smtClean="0"/>
              <a:t>a.  Waves </a:t>
            </a:r>
            <a:r>
              <a:rPr lang="en-CA" dirty="0"/>
              <a:t>also have other characteristics that make them different from each other.</a:t>
            </a:r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E.g</a:t>
            </a:r>
            <a:r>
              <a:rPr lang="en-CA" dirty="0"/>
              <a:t>. Sound waves travel through the air to reach your ears. </a:t>
            </a:r>
          </a:p>
          <a:p>
            <a:pPr marL="914400" lvl="2" indent="0">
              <a:buNone/>
            </a:pPr>
            <a:r>
              <a:rPr lang="en-CA" dirty="0" smtClean="0"/>
              <a:t>ii. E.g</a:t>
            </a:r>
            <a:r>
              <a:rPr lang="en-CA" dirty="0"/>
              <a:t>. Ocean waves move through water to reach the shore. </a:t>
            </a:r>
          </a:p>
          <a:p>
            <a:pPr marL="457200" lvl="1" indent="0">
              <a:buNone/>
            </a:pPr>
            <a:r>
              <a:rPr lang="en-CA" dirty="0" smtClean="0"/>
              <a:t>b.  The </a:t>
            </a:r>
            <a:r>
              <a:rPr lang="en-CA" dirty="0"/>
              <a:t>matter the waves travel through is called a medium. </a:t>
            </a:r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The </a:t>
            </a:r>
            <a:r>
              <a:rPr lang="en-CA" dirty="0"/>
              <a:t>medium can be a solid, liquid, or gas, or a combination of these. </a:t>
            </a:r>
          </a:p>
          <a:p>
            <a:pPr marL="914400" lvl="2" indent="0">
              <a:buNone/>
            </a:pPr>
            <a:r>
              <a:rPr lang="en-CA" dirty="0" smtClean="0"/>
              <a:t>ii. For </a:t>
            </a:r>
            <a:r>
              <a:rPr lang="en-CA" dirty="0"/>
              <a:t>sound waves, the medium is air, and for ocean waves the medium is water.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6800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722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Electromagnetic Radiation 1 - Features of a Wave </vt:lpstr>
      <vt:lpstr>1.  A wave is a disturbance or movement that transfers energy through matter or space, without causing any permanent displacement.  </vt:lpstr>
      <vt:lpstr>PowerPoint Presentation</vt:lpstr>
      <vt:lpstr>PowerPoint Presentation</vt:lpstr>
      <vt:lpstr>2.  Features of a wave </vt:lpstr>
      <vt:lpstr> </vt:lpstr>
      <vt:lpstr> </vt:lpstr>
      <vt:lpstr>PowerPoint Presentation</vt:lpstr>
      <vt:lpstr>3.  Waves can differ in how much energy they carry and in how fast they travel.  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V.6A Electrochemical Cell Equilibrium</dc:title>
  <dc:creator>Microsoft account</dc:creator>
  <cp:lastModifiedBy>Daniel Chong</cp:lastModifiedBy>
  <cp:revision>8</cp:revision>
  <dcterms:created xsi:type="dcterms:W3CDTF">2017-06-09T02:59:04Z</dcterms:created>
  <dcterms:modified xsi:type="dcterms:W3CDTF">2018-03-12T17:59:24Z</dcterms:modified>
</cp:coreProperties>
</file>