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9" r:id="rId11"/>
    <p:sldId id="27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C98F-E939-479C-AE7D-334DA08FE92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2B15-3CC8-46A6-8A65-6D50A9C98D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12.1 The Evidence for Continental Drift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6214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1201400" cy="20574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4000" dirty="0" smtClean="0"/>
              <a:t>5. </a:t>
            </a:r>
            <a:r>
              <a:rPr lang="en-US" sz="4000" dirty="0"/>
              <a:t>	In the mid-1960s, Canadian geologist J. </a:t>
            </a:r>
            <a:r>
              <a:rPr lang="en-US" sz="4000" dirty="0" err="1"/>
              <a:t>Tuzo</a:t>
            </a:r>
            <a:r>
              <a:rPr lang="en-US" sz="4000" dirty="0"/>
              <a:t> Wilson released a paper that explain could explain continental drift. 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10972800" cy="48006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a.	Wilson </a:t>
            </a:r>
            <a:r>
              <a:rPr lang="en-US" dirty="0"/>
              <a:t>suggested that chains of volcanic islands, like the Hawaiian Islands, were formed when a tectonic plate passed over a stationary hot spot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A </a:t>
            </a:r>
            <a:r>
              <a:rPr lang="en-US" dirty="0"/>
              <a:t>geologic hot spot is an area where molten rock rises to Earth’s surface.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b.	Wilson </a:t>
            </a:r>
            <a:r>
              <a:rPr lang="en-US" dirty="0"/>
              <a:t>thought that continents must break up at certain areas, move across Earth’s surface, and then rejoin.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His </a:t>
            </a:r>
            <a:r>
              <a:rPr lang="en-US" dirty="0"/>
              <a:t>hypothesis helped to explain the formation of mountains and ocean basins and the cause of earthquakes and volcanic eruptions. 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ii. Wilson’s </a:t>
            </a:r>
            <a:r>
              <a:rPr lang="en-US" dirty="0"/>
              <a:t>hypothesis </a:t>
            </a:r>
            <a:r>
              <a:rPr lang="en-US" dirty="0" smtClean="0"/>
              <a:t>gave </a:t>
            </a:r>
            <a:r>
              <a:rPr lang="en-US" dirty="0"/>
              <a:t>a reason for the movement of tectonic plates and helped </a:t>
            </a:r>
            <a:r>
              <a:rPr lang="en-US" dirty="0" smtClean="0"/>
              <a:t>explain </a:t>
            </a:r>
            <a:r>
              <a:rPr lang="en-US" dirty="0"/>
              <a:t>the transformation of rocks from one type to another in the rock cycle. 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iii. the </a:t>
            </a:r>
            <a:r>
              <a:rPr lang="en-US" dirty="0"/>
              <a:t>plate tectonic theory is considered the unifying theory of geology.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64.photobucket.com/albums/h200/nevercheer/Debatable/Picture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133805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0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11201400" cy="20113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en-US" dirty="0" smtClean="0"/>
              <a:t>	Earthquakes and volcanoes provide some evidence related to the movement of tectonic plates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1"/>
            <a:ext cx="11125200" cy="39925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a.	Volcanoes </a:t>
            </a:r>
            <a:r>
              <a:rPr lang="en-US" dirty="0"/>
              <a:t>are openings in Earth’s surface that can spew out gases, chunks of rock, and melted rock.</a:t>
            </a:r>
            <a:endParaRPr lang="en-US" sz="2400" dirty="0"/>
          </a:p>
          <a:p>
            <a:pPr lvl="1">
              <a:buNone/>
            </a:pPr>
            <a:r>
              <a:rPr lang="en-US" dirty="0" smtClean="0"/>
              <a:t>b.	An </a:t>
            </a:r>
            <a:r>
              <a:rPr lang="en-US" dirty="0"/>
              <a:t>earthquake is a sudden, ground-shaking release of built-up energy at or under Earth’s surface. </a:t>
            </a:r>
            <a:endParaRPr lang="en-US" sz="2400" dirty="0"/>
          </a:p>
          <a:p>
            <a:pPr lvl="1">
              <a:buNone/>
            </a:pPr>
            <a:r>
              <a:rPr lang="en-US" dirty="0" smtClean="0"/>
              <a:t>c.	a </a:t>
            </a:r>
            <a:r>
              <a:rPr lang="en-US" dirty="0"/>
              <a:t>plot of volcanoes and earthquake zones on a map reveals a particular pattern that outlines the boundaries between tectonic plates 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864891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</a:t>
            </a:r>
            <a:r>
              <a:rPr lang="en-US" dirty="0" smtClean="0"/>
              <a:t>	In </a:t>
            </a:r>
            <a:r>
              <a:rPr lang="en-US" dirty="0"/>
              <a:t>1872, the HMS </a:t>
            </a:r>
            <a:r>
              <a:rPr lang="en-US" i="1" dirty="0"/>
              <a:t>Challenger </a:t>
            </a:r>
            <a:r>
              <a:rPr lang="en-US" dirty="0"/>
              <a:t>set out to map the ocean floors.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a.	Oceanographers </a:t>
            </a:r>
            <a:r>
              <a:rPr lang="en-US" dirty="0"/>
              <a:t>discovered a long mountain range running north to south down the length of the Atlantic Ocean.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It </a:t>
            </a:r>
            <a:r>
              <a:rPr lang="en-US" dirty="0"/>
              <a:t>is called the Mid-Atlantic Ridge since it is found right along the middle of the ocean floor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b.	When </a:t>
            </a:r>
            <a:r>
              <a:rPr lang="en-US" dirty="0"/>
              <a:t>oceanographers took rock samples from the Mid-Atlantic Ridge they found the youngest rocks closest to the ridge </a:t>
            </a:r>
            <a:endParaRPr lang="en-US" sz="2400" dirty="0"/>
          </a:p>
          <a:p>
            <a:pPr lvl="1">
              <a:buNone/>
            </a:pPr>
            <a:r>
              <a:rPr lang="en-US" dirty="0" smtClean="0"/>
              <a:t>c.	the </a:t>
            </a:r>
            <a:r>
              <a:rPr lang="en-US" dirty="0"/>
              <a:t>layer of ocean sediment became thicker the farther it was from the ridge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81000"/>
            <a:ext cx="881781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18589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3.</a:t>
            </a:r>
            <a:r>
              <a:rPr lang="en-US" dirty="0" smtClean="0"/>
              <a:t>	</a:t>
            </a:r>
            <a:r>
              <a:rPr lang="en-US" dirty="0" err="1" smtClean="0"/>
              <a:t>Paleomagnetism</a:t>
            </a:r>
            <a:r>
              <a:rPr lang="en-US" dirty="0" smtClean="0"/>
              <a:t> is the study of the magnetic properties of ancient rocks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11201400" cy="42211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a.	Earth </a:t>
            </a:r>
            <a:r>
              <a:rPr lang="en-US" dirty="0"/>
              <a:t>has north and south magnetic poles and a magnetic field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Iron </a:t>
            </a:r>
            <a:r>
              <a:rPr lang="en-US" dirty="0"/>
              <a:t>and other magnetic metals in rocks will align with these field lines.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b.	Earth’s </a:t>
            </a:r>
            <a:r>
              <a:rPr lang="en-US" dirty="0"/>
              <a:t>magnetic field has changed in strength and reversed its direction over thousands of years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This </a:t>
            </a:r>
            <a:r>
              <a:rPr lang="en-US" dirty="0"/>
              <a:t>is called magnetic reversal and it is not well understood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ii. It </a:t>
            </a:r>
            <a:r>
              <a:rPr lang="en-US" dirty="0"/>
              <a:t>is believed that Earth’s magnetic field is produced by the motion of liquid iron in the planet’s interior. </a:t>
            </a:r>
            <a:endParaRPr lang="en-US" sz="2000" dirty="0"/>
          </a:p>
          <a:p>
            <a:pPr lvl="2">
              <a:buNone/>
            </a:pPr>
            <a:r>
              <a:rPr lang="en-US" dirty="0" smtClean="0"/>
              <a:t>iii. If </a:t>
            </a:r>
            <a:r>
              <a:rPr lang="en-US" dirty="0"/>
              <a:t>the motion of this material changes in some way magnetic reversal </a:t>
            </a:r>
            <a:r>
              <a:rPr lang="en-US" dirty="0" smtClean="0"/>
              <a:t>occurs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c.	In </a:t>
            </a:r>
            <a:r>
              <a:rPr lang="en-US" dirty="0"/>
              <a:t>the past 10 million years, Earth’s magnetic poles have shifted an average of four or five times per million years.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rocks </a:t>
            </a:r>
            <a:r>
              <a:rPr lang="en-US" dirty="0"/>
              <a:t>often preserve the strength and direction of Earth’s magnetic field as it was when the rocks were formed.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d.	oceanographers </a:t>
            </a:r>
            <a:r>
              <a:rPr lang="en-US" dirty="0"/>
              <a:t>in the 1950s, discovered a pattern of stripes in the iron-containing minerals pointed on the sea floor.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This </a:t>
            </a:r>
            <a:r>
              <a:rPr lang="en-US" dirty="0"/>
              <a:t>called magnetic striping, and it is repeated on both sides of the Mid-Atlantic Ridge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1"/>
            <a:ext cx="6172200" cy="59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49000" cy="23923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4.</a:t>
            </a:r>
            <a:r>
              <a:rPr lang="en-US" dirty="0" smtClean="0"/>
              <a:t>	The data on the age of ocean rocks, sediment thickness, and magnetic striping was explained in 1960 by geologist Harry Hess 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10972800" cy="33829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a.	magma—molten </a:t>
            </a:r>
            <a:r>
              <a:rPr lang="en-US" dirty="0"/>
              <a:t>rock </a:t>
            </a:r>
            <a:r>
              <a:rPr lang="en-US" dirty="0" smtClean="0"/>
              <a:t>from </a:t>
            </a:r>
            <a:r>
              <a:rPr lang="en-US" dirty="0"/>
              <a:t>beneath Earth’s surface—rises because it is less dense than the material that surrounds it. 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The </a:t>
            </a:r>
            <a:r>
              <a:rPr lang="en-US" dirty="0"/>
              <a:t>magma cools and hardens when it breaks through Earth’s surface, at a spreading ridge, forming new sea floor. 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b.	convection </a:t>
            </a:r>
            <a:r>
              <a:rPr lang="en-US" dirty="0"/>
              <a:t>currents cause more magma to rise</a:t>
            </a:r>
            <a:endParaRPr lang="en-US" sz="2400" dirty="0"/>
          </a:p>
          <a:p>
            <a:pPr lvl="2">
              <a:buNone/>
            </a:pPr>
            <a:r>
              <a:rPr lang="en-US" dirty="0" err="1" smtClean="0"/>
              <a:t>i</a:t>
            </a:r>
            <a:r>
              <a:rPr lang="en-US" dirty="0" smtClean="0"/>
              <a:t>.	the </a:t>
            </a:r>
            <a:r>
              <a:rPr lang="en-US" dirty="0"/>
              <a:t>new magma forces apart the hardened material and, like a conveyer belt, continuously pushes older rock aside </a:t>
            </a:r>
            <a:endParaRPr lang="en-US" sz="2000" dirty="0"/>
          </a:p>
          <a:p>
            <a:pPr lvl="1">
              <a:buNone/>
            </a:pPr>
            <a:r>
              <a:rPr lang="en-US" dirty="0" smtClean="0"/>
              <a:t>c.	Hess </a:t>
            </a:r>
            <a:r>
              <a:rPr lang="en-US" dirty="0"/>
              <a:t>called the process sea floor spreading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12.1 The Evidence for Continental Drift </vt:lpstr>
      <vt:lpstr>1. Earthquakes and volcanoes provide some evidence related to the movement of tectonic plates  </vt:lpstr>
      <vt:lpstr>PowerPoint Presentation</vt:lpstr>
      <vt:lpstr>  2. In 1872, the HMS Challenger set out to map the ocean floors.   </vt:lpstr>
      <vt:lpstr>PowerPoint Presentation</vt:lpstr>
      <vt:lpstr>3. Paleomagnetism is the study of the magnetic properties of ancient rocks  </vt:lpstr>
      <vt:lpstr>PowerPoint Presentation</vt:lpstr>
      <vt:lpstr>PowerPoint Presentation</vt:lpstr>
      <vt:lpstr>4. The data on the age of ocean rocks, sediment thickness, and magnetic striping was explained in 1960 by geologist Harry Hess  </vt:lpstr>
      <vt:lpstr>PowerPoint Presentation</vt:lpstr>
      <vt:lpstr>5.  In the mid-1960s, Canadian geologist J. Tuzo Wilson released a paper that explain could explain continental drift.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Bennett</dc:creator>
  <cp:lastModifiedBy>Windows User</cp:lastModifiedBy>
  <cp:revision>10</cp:revision>
  <dcterms:created xsi:type="dcterms:W3CDTF">2014-06-10T03:23:48Z</dcterms:created>
  <dcterms:modified xsi:type="dcterms:W3CDTF">2017-05-17T18:30:28Z</dcterms:modified>
</cp:coreProperties>
</file>