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C98F-E939-479C-AE7D-334DA08FE92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12.1 The Evidence for Continental Drift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c.	Evidence </a:t>
            </a:r>
            <a:r>
              <a:rPr lang="en-US" dirty="0"/>
              <a:t>of glaciers can be found in parts of the world that are now tropical, such as India and Africa.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This </a:t>
            </a:r>
            <a:r>
              <a:rPr lang="en-US" dirty="0"/>
              <a:t>can be explained if the continents were once joined with much of the land mass sitting towards the South Pole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4210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572000" cy="29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d.	Coal </a:t>
            </a:r>
            <a:r>
              <a:rPr lang="en-US" dirty="0"/>
              <a:t>deposits in Antarctica are another piece of evidence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Coal </a:t>
            </a:r>
            <a:r>
              <a:rPr lang="en-US" dirty="0"/>
              <a:t>usually forms from the decomposition tropical swamp material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ii. This </a:t>
            </a:r>
            <a:r>
              <a:rPr lang="en-US" dirty="0"/>
              <a:t>suggests that Antarctica was once in a warmer location than it is now.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iii. This </a:t>
            </a:r>
            <a:r>
              <a:rPr lang="en-US" dirty="0"/>
              <a:t>cannot be explained by massive global climate change, since evidence for warmer climates would be found on all continents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5.	It would take over 30 years of further research to explain how the continents could move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a.	At </a:t>
            </a:r>
            <a:r>
              <a:rPr lang="en-US" dirty="0"/>
              <a:t>the  time, Wegener did not know that the surface of Earth is broken into tectonic plates</a:t>
            </a:r>
            <a:endParaRPr lang="en-US" sz="2400" dirty="0"/>
          </a:p>
          <a:p>
            <a:pPr lvl="1">
              <a:buNone/>
            </a:pPr>
            <a:r>
              <a:rPr lang="en-US" dirty="0" smtClean="0"/>
              <a:t>b.	These </a:t>
            </a:r>
            <a:r>
              <a:rPr lang="en-US" dirty="0"/>
              <a:t>are large, movable rigid plates that move around the surface of Earth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They </a:t>
            </a:r>
            <a:r>
              <a:rPr lang="en-US" dirty="0"/>
              <a:t>are believed to be sliding over a layer of partly molten rock.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c.	Proof </a:t>
            </a:r>
            <a:r>
              <a:rPr lang="en-US" dirty="0"/>
              <a:t>of the tectonic plates would come from research into earthquakes, volcanoes and the ocean floor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1.	Continental drift theory states that the continents have slowly moved over millions of years to their present positions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a.	Alfred </a:t>
            </a:r>
            <a:r>
              <a:rPr lang="en-US" dirty="0"/>
              <a:t>Wegener put this theory forth in the early 20</a:t>
            </a:r>
            <a:r>
              <a:rPr lang="en-US" baseline="30000" dirty="0"/>
              <a:t>th</a:t>
            </a:r>
            <a:r>
              <a:rPr lang="en-US" dirty="0"/>
              <a:t> century based upon his and others’ observations of world maps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There </a:t>
            </a:r>
            <a:r>
              <a:rPr lang="en-US" dirty="0"/>
              <a:t>is an apparent match between South America’s eastern coastline and Africa’s western coastline 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ii. </a:t>
            </a:r>
            <a:r>
              <a:rPr lang="en-US" dirty="0"/>
              <a:t>Wegener suggested that, millions of years ago, all the continents were joined as a “supercontinent.” </a:t>
            </a:r>
            <a:endParaRPr lang="en-US" sz="2000" dirty="0"/>
          </a:p>
          <a:p>
            <a:pPr lvl="3"/>
            <a:r>
              <a:rPr lang="en-US" dirty="0"/>
              <a:t>He named the giant land mass Pangaea (all earth)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73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dirty="0" smtClean="0"/>
              <a:t>b.	The </a:t>
            </a:r>
            <a:r>
              <a:rPr lang="en-US" dirty="0"/>
              <a:t>actual continental edges do not match as perfectly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 A </a:t>
            </a:r>
            <a:r>
              <a:rPr lang="en-US" dirty="0"/>
              <a:t>better alignment is seen when the continental shelves are used</a:t>
            </a:r>
            <a:endParaRPr lang="en-US" sz="2000" dirty="0"/>
          </a:p>
          <a:p>
            <a:pPr lvl="3"/>
            <a:r>
              <a:rPr lang="en-US" dirty="0"/>
              <a:t>These are the submerged original shorelines of continents.</a:t>
            </a:r>
            <a:endParaRPr lang="en-US" sz="1800" dirty="0"/>
          </a:p>
          <a:p>
            <a:pPr lvl="1">
              <a:buNone/>
            </a:pPr>
            <a:r>
              <a:rPr lang="en-US" dirty="0" smtClean="0"/>
              <a:t>c.	Other </a:t>
            </a:r>
            <a:r>
              <a:rPr lang="en-US" dirty="0"/>
              <a:t>evidence used by Wegener included geological structures, fossils, and evidence of ancient glaciers on different continents.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2.	Wegener noted that mountain ranges could begin on one continent, end at the coastline, and then appear to continue on a continent across an ocean.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5814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a.	There </a:t>
            </a:r>
            <a:r>
              <a:rPr lang="en-US" dirty="0"/>
              <a:t>are also similarities between rock structures, such as </a:t>
            </a:r>
            <a:r>
              <a:rPr lang="en-US" dirty="0" smtClean="0"/>
              <a:t>folds</a:t>
            </a:r>
            <a:r>
              <a:rPr lang="en-US" dirty="0"/>
              <a:t>, and the ages of rocks on continents that are separated by oceans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 E.g</a:t>
            </a:r>
            <a:r>
              <a:rPr lang="en-US" dirty="0"/>
              <a:t>. rocks found in Newfoundland are the same type and age as rocks found in Greenland, Ireland, Scotland, and Norway.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b.	the </a:t>
            </a:r>
            <a:r>
              <a:rPr lang="en-US" dirty="0"/>
              <a:t>major mountain ranges of the world would have been continuous when the continents were joined as Pangaea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1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3.	Several fossils were used as evidence for Pangaea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a.	Fossils </a:t>
            </a:r>
            <a:r>
              <a:rPr lang="en-US" dirty="0"/>
              <a:t>of a freshwater reptile called </a:t>
            </a:r>
            <a:r>
              <a:rPr lang="en-US" i="1" dirty="0" err="1"/>
              <a:t>Mesosaurus</a:t>
            </a:r>
            <a:r>
              <a:rPr lang="en-US" dirty="0"/>
              <a:t> can be found in southeastern South America and southwestern Africa.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  It </a:t>
            </a:r>
            <a:r>
              <a:rPr lang="en-US" dirty="0"/>
              <a:t>is unlikely that a small, freshwater animal would have survived crossing the open ocean between the two continents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76700"/>
            <a:ext cx="4229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3276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b.	Fossils </a:t>
            </a:r>
            <a:r>
              <a:rPr lang="en-US" dirty="0"/>
              <a:t>of </a:t>
            </a:r>
            <a:r>
              <a:rPr lang="en-US" i="1" dirty="0" err="1"/>
              <a:t>Cynognathus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Lystrosaurus</a:t>
            </a:r>
            <a:r>
              <a:rPr lang="en-US" dirty="0"/>
              <a:t>, two land-dwelling animals, can be found on the continents in the southern hemisphere, separated by vast oceans.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Pangaea </a:t>
            </a:r>
            <a:r>
              <a:rPr lang="en-US" dirty="0"/>
              <a:t>seemed the best explanation for the fossil findings since these land animals could not have swum so </a:t>
            </a:r>
            <a:r>
              <a:rPr lang="en-US" dirty="0" smtClean="0"/>
              <a:t>far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49827"/>
            <a:ext cx="5486400" cy="36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8100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c.	Fossils </a:t>
            </a:r>
            <a:r>
              <a:rPr lang="en-US" dirty="0"/>
              <a:t>of</a:t>
            </a:r>
            <a:r>
              <a:rPr lang="en-US" i="1" dirty="0"/>
              <a:t> Glossopteris</a:t>
            </a:r>
            <a:r>
              <a:rPr lang="en-US" dirty="0"/>
              <a:t>, a fern, can be found on South America and Africa to Australia, India, and Antarctica.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Ferns </a:t>
            </a:r>
            <a:r>
              <a:rPr lang="en-US" dirty="0"/>
              <a:t>do not grow in cold climates, and there is no evidence that, 200 million years ago, polar climates were milder. 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ii. If </a:t>
            </a:r>
            <a:r>
              <a:rPr lang="en-US" dirty="0"/>
              <a:t>the continents were once joined as Pangaea, the location of the fern fossils make sense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iii. Antarctica </a:t>
            </a:r>
            <a:r>
              <a:rPr lang="en-US" dirty="0"/>
              <a:t>must have been closer to the equator and thus had a warmer climate.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76700"/>
            <a:ext cx="4229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4.	Glaciers are vast masses of ice, presently found at the poles and high in the mountains.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a.	Glaciers </a:t>
            </a:r>
            <a:r>
              <a:rPr lang="en-US" dirty="0"/>
              <a:t>covered large areas of land during the ice ages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b.	When </a:t>
            </a:r>
            <a:r>
              <a:rPr lang="en-US" dirty="0"/>
              <a:t>a glacier advances or retreats, they leave behind evidence of their  existence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This </a:t>
            </a:r>
            <a:r>
              <a:rPr lang="en-US" dirty="0"/>
              <a:t>may include large, U-shaped valleys, deeply scratched rocks, and various types and patterns of rock formations. 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ii. </a:t>
            </a:r>
            <a:r>
              <a:rPr lang="en-US" dirty="0" err="1" smtClean="0"/>
              <a:t>Paleoglaciation</a:t>
            </a:r>
            <a:r>
              <a:rPr lang="en-US" dirty="0" smtClean="0"/>
              <a:t> </a:t>
            </a:r>
            <a:r>
              <a:rPr lang="en-US" dirty="0"/>
              <a:t>refers to both the extent of ancient glaciers and to the rock markings they have left behind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12.1 The Evidence for Continental Drift </vt:lpstr>
      <vt:lpstr>1. Continental drift theory states that the continents have slowly moved over millions of years to their present positions </vt:lpstr>
      <vt:lpstr>PowerPoint Presentation</vt:lpstr>
      <vt:lpstr>2. Wegener noted that mountain ranges could begin on one continent, end at the coastline, and then appear to continue on a continent across an ocean.  </vt:lpstr>
      <vt:lpstr>PowerPoint Presentation</vt:lpstr>
      <vt:lpstr>3. Several fossils were used as evidence for Pangaea </vt:lpstr>
      <vt:lpstr>PowerPoint Presentation</vt:lpstr>
      <vt:lpstr>PowerPoint Presentation</vt:lpstr>
      <vt:lpstr>4. Glaciers are vast masses of ice, presently found at the poles and high in the mountains. </vt:lpstr>
      <vt:lpstr>PowerPoint Presentation</vt:lpstr>
      <vt:lpstr>PowerPoint Presentation</vt:lpstr>
      <vt:lpstr>5. It would take over 30 years of further research to explain how the continents could move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Chong</dc:creator>
  <cp:lastModifiedBy>Windows User</cp:lastModifiedBy>
  <cp:revision>8</cp:revision>
  <dcterms:created xsi:type="dcterms:W3CDTF">2014-06-10T03:23:48Z</dcterms:created>
  <dcterms:modified xsi:type="dcterms:W3CDTF">2017-05-18T15:31:58Z</dcterms:modified>
</cp:coreProperties>
</file>